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 id="2147483664" r:id="rId5"/>
    <p:sldMasterId id="2147483665" r:id="rId6"/>
    <p:sldMasterId id="2147483666" r:id="rId7"/>
    <p:sldMasterId id="2147483667"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Lst>
  <p:sldSz cy="5143500" cx="9144000"/>
  <p:notesSz cx="6858000" cy="9144000"/>
  <p:embeddedFontLst>
    <p:embeddedFont>
      <p:font typeface="Inter"/>
      <p:regular r:id="rId24"/>
      <p:bold r:id="rId25"/>
      <p:italic r:id="rId26"/>
      <p:boldItalic r:id="rId27"/>
    </p:embeddedFont>
    <p:embeddedFont>
      <p:font typeface="Noto Sans Symbols"/>
      <p:regular r:id="rId28"/>
      <p:bold r:id="rId29"/>
    </p:embeddedFont>
    <p:embeddedFont>
      <p:font typeface="Space Grotesk"/>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1.xml"/><Relationship Id="rId22" Type="http://schemas.openxmlformats.org/officeDocument/2006/relationships/slide" Target="slides/slide13.xml"/><Relationship Id="rId21" Type="http://schemas.openxmlformats.org/officeDocument/2006/relationships/slide" Target="slides/slide12.xml"/><Relationship Id="rId24" Type="http://schemas.openxmlformats.org/officeDocument/2006/relationships/font" Target="fonts/Inter-regular.fntdata"/><Relationship Id="rId23" Type="http://schemas.openxmlformats.org/officeDocument/2006/relationships/slide" Target="slides/slide14.xml"/><Relationship Id="rId1" Type="http://schemas.openxmlformats.org/officeDocument/2006/relationships/theme" Target="theme/theme5.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 Id="rId26" Type="http://schemas.openxmlformats.org/officeDocument/2006/relationships/font" Target="fonts/Inter-italic.fntdata"/><Relationship Id="rId25" Type="http://schemas.openxmlformats.org/officeDocument/2006/relationships/font" Target="fonts/Inter-bold.fntdata"/><Relationship Id="rId28" Type="http://schemas.openxmlformats.org/officeDocument/2006/relationships/font" Target="fonts/NotoSansSymbols-regular.fntdata"/><Relationship Id="rId27" Type="http://schemas.openxmlformats.org/officeDocument/2006/relationships/font" Target="fonts/Inter-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NotoSansSymbols-bold.fntdata"/><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font" Target="fonts/SpaceGrotesk-bold.fntdata"/><Relationship Id="rId30" Type="http://schemas.openxmlformats.org/officeDocument/2006/relationships/font" Target="fonts/SpaceGrotesk-regular.fntdata"/><Relationship Id="rId11" Type="http://schemas.openxmlformats.org/officeDocument/2006/relationships/slide" Target="slides/slide2.xml"/><Relationship Id="rId10" Type="http://schemas.openxmlformats.org/officeDocument/2006/relationships/slide" Target="slides/slide1.xml"/><Relationship Id="rId13" Type="http://schemas.openxmlformats.org/officeDocument/2006/relationships/slide" Target="slides/slide4.xml"/><Relationship Id="rId12" Type="http://schemas.openxmlformats.org/officeDocument/2006/relationships/slide" Target="slides/slide3.xml"/><Relationship Id="rId15" Type="http://schemas.openxmlformats.org/officeDocument/2006/relationships/slide" Target="slides/slide6.xml"/><Relationship Id="rId14" Type="http://schemas.openxmlformats.org/officeDocument/2006/relationships/slide" Target="slides/slide5.xml"/><Relationship Id="rId17" Type="http://schemas.openxmlformats.org/officeDocument/2006/relationships/slide" Target="slides/slide8.xml"/><Relationship Id="rId16" Type="http://schemas.openxmlformats.org/officeDocument/2006/relationships/slide" Target="slides/slide7.xml"/><Relationship Id="rId19" Type="http://schemas.openxmlformats.org/officeDocument/2006/relationships/slide" Target="slides/slide10.xml"/><Relationship Id="rId18" Type="http://schemas.openxmlformats.org/officeDocument/2006/relationships/slide" Target="slides/slide9.xml"/></Relationships>
</file>

<file path=ppt/media/image1.png>
</file>

<file path=ppt/media/image2.png>
</file>

<file path=ppt/media/image3.jpg>
</file>

<file path=ppt/media/image5.jp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4885df6da6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g34885df6da6_2_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4885df6da6_2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g34885df6da6_2_9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4885df6d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g34885df6da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4885df6da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g34885df6da6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4885df6da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g34885df6da6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4885df6da6_2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g34885df6da6_2_10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4885df6da6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g34885df6da6_2_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4885df6da6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g34885df6da6_2_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4885df6da6_2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g34885df6da6_2_5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4885df6da6_2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g34885df6da6_2_7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4885df6da6_2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g34885df6da6_2_7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4885df6da6_2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g34885df6da6_2_8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4885df6da6_2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g34885df6da6_2_9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4885df6da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g34885df6da6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61" name="Shape 61"/>
        <p:cNvGrpSpPr/>
        <p:nvPr/>
      </p:nvGrpSpPr>
      <p:grpSpPr>
        <a:xfrm>
          <a:off x="0" y="0"/>
          <a:ext cx="0" cy="0"/>
          <a:chOff x="0" y="0"/>
          <a:chExt cx="0" cy="0"/>
        </a:xfrm>
      </p:grpSpPr>
      <p:sp>
        <p:nvSpPr>
          <p:cNvPr id="62" name="Google Shape;62;p14"/>
          <p:cNvSpPr txBox="1"/>
          <p:nvPr>
            <p:ph type="title"/>
          </p:nvPr>
        </p:nvSpPr>
        <p:spPr>
          <a:xfrm>
            <a:off x="228600" y="894960"/>
            <a:ext cx="5501520" cy="13388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4"/>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ype="blank">
  <p:cSld name="BLANK">
    <p:spTree>
      <p:nvGrpSpPr>
        <p:cNvPr id="75" name="Shape 75"/>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type="blank">
  <p:cSld name="BLANK">
    <p:spTree>
      <p:nvGrpSpPr>
        <p:cNvPr id="88" name="Shape 88"/>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 type="blank">
  <p:cSld name="BLANK">
    <p:spTree>
      <p:nvGrpSpPr>
        <p:cNvPr id="97" name="Shape 9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5.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2.xml"/><Relationship Id="rId3"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Relationship Id="rId3" Type="http://schemas.openxmlformats.org/officeDocument/2006/relationships/theme" Target="../theme/theme2.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4.xml"/><Relationship Id="rId3" Type="http://schemas.openxmlformats.org/officeDocument/2006/relationships/theme" Target="../theme/theme6.xml"/></Relationships>
</file>

<file path=ppt/slideMasters/_rels/slideMaster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5.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pic>
        <p:nvPicPr>
          <p:cNvPr id="51" name="Google Shape;51;p13"/>
          <p:cNvPicPr preferRelativeResize="0"/>
          <p:nvPr/>
        </p:nvPicPr>
        <p:blipFill rotWithShape="1">
          <a:blip r:embed="rId1">
            <a:alphaModFix amt="60000"/>
          </a:blip>
          <a:srcRect b="0" l="0" r="0" t="0"/>
          <a:stretch/>
        </p:blipFill>
        <p:spPr>
          <a:xfrm>
            <a:off x="0" y="0"/>
            <a:ext cx="9143640" cy="5143320"/>
          </a:xfrm>
          <a:prstGeom prst="rect">
            <a:avLst/>
          </a:prstGeom>
          <a:noFill/>
          <a:ln>
            <a:noFill/>
          </a:ln>
        </p:spPr>
      </p:pic>
      <p:sp>
        <p:nvSpPr>
          <p:cNvPr id="52" name="Google Shape;52;p13"/>
          <p:cNvSpPr txBox="1"/>
          <p:nvPr>
            <p:ph type="title"/>
          </p:nvPr>
        </p:nvSpPr>
        <p:spPr>
          <a:xfrm>
            <a:off x="228600" y="1959480"/>
            <a:ext cx="7296120" cy="295488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grpSp>
        <p:nvGrpSpPr>
          <p:cNvPr id="53" name="Google Shape;53;p13"/>
          <p:cNvGrpSpPr/>
          <p:nvPr/>
        </p:nvGrpSpPr>
        <p:grpSpPr>
          <a:xfrm>
            <a:off x="115920" y="0"/>
            <a:ext cx="8912160" cy="5143680"/>
            <a:chOff x="115920" y="0"/>
            <a:chExt cx="8912160" cy="5143680"/>
          </a:xfrm>
        </p:grpSpPr>
        <p:grpSp>
          <p:nvGrpSpPr>
            <p:cNvPr id="54" name="Google Shape;54;p13"/>
            <p:cNvGrpSpPr/>
            <p:nvPr/>
          </p:nvGrpSpPr>
          <p:grpSpPr>
            <a:xfrm>
              <a:off x="115920" y="0"/>
              <a:ext cx="8912160" cy="5143680"/>
              <a:chOff x="115920" y="0"/>
              <a:chExt cx="8912160" cy="5143680"/>
            </a:xfrm>
          </p:grpSpPr>
          <p:cxnSp>
            <p:nvCxnSpPr>
              <p:cNvPr id="55" name="Google Shape;55;p13"/>
              <p:cNvCxnSpPr/>
              <p:nvPr/>
            </p:nvCxnSpPr>
            <p:spPr>
              <a:xfrm>
                <a:off x="115920" y="0"/>
                <a:ext cx="360" cy="5143680"/>
              </a:xfrm>
              <a:prstGeom prst="straightConnector1">
                <a:avLst/>
              </a:prstGeom>
              <a:noFill/>
              <a:ln cap="flat" cmpd="sng" w="9525">
                <a:solidFill>
                  <a:srgbClr val="000000"/>
                </a:solidFill>
                <a:prstDash val="solid"/>
                <a:round/>
                <a:headEnd len="sm" w="sm" type="none"/>
                <a:tailEnd len="sm" w="sm" type="none"/>
              </a:ln>
            </p:spPr>
          </p:cxnSp>
          <p:cxnSp>
            <p:nvCxnSpPr>
              <p:cNvPr id="56" name="Google Shape;56;p13"/>
              <p:cNvCxnSpPr/>
              <p:nvPr/>
            </p:nvCxnSpPr>
            <p:spPr>
              <a:xfrm>
                <a:off x="9027720" y="0"/>
                <a:ext cx="360" cy="5143680"/>
              </a:xfrm>
              <a:prstGeom prst="straightConnector1">
                <a:avLst/>
              </a:prstGeom>
              <a:noFill/>
              <a:ln cap="flat" cmpd="sng" w="9525">
                <a:solidFill>
                  <a:srgbClr val="000000"/>
                </a:solidFill>
                <a:prstDash val="solid"/>
                <a:round/>
                <a:headEnd len="sm" w="sm" type="none"/>
                <a:tailEnd len="sm" w="sm" type="none"/>
              </a:ln>
            </p:spPr>
          </p:cxnSp>
        </p:grpSp>
        <p:grpSp>
          <p:nvGrpSpPr>
            <p:cNvPr id="57" name="Google Shape;57;p13"/>
            <p:cNvGrpSpPr/>
            <p:nvPr/>
          </p:nvGrpSpPr>
          <p:grpSpPr>
            <a:xfrm>
              <a:off x="115920" y="228240"/>
              <a:ext cx="8912160" cy="371880"/>
              <a:chOff x="115920" y="228240"/>
              <a:chExt cx="8912160" cy="371880"/>
            </a:xfrm>
          </p:grpSpPr>
          <p:cxnSp>
            <p:nvCxnSpPr>
              <p:cNvPr id="58" name="Google Shape;58;p13"/>
              <p:cNvCxnSpPr/>
              <p:nvPr/>
            </p:nvCxnSpPr>
            <p:spPr>
              <a:xfrm>
                <a:off x="115920" y="228240"/>
                <a:ext cx="8912160" cy="360"/>
              </a:xfrm>
              <a:prstGeom prst="straightConnector1">
                <a:avLst/>
              </a:prstGeom>
              <a:noFill/>
              <a:ln cap="flat" cmpd="sng" w="9525">
                <a:solidFill>
                  <a:srgbClr val="000000"/>
                </a:solidFill>
                <a:prstDash val="solid"/>
                <a:round/>
                <a:headEnd len="sm" w="sm" type="none"/>
                <a:tailEnd len="sm" w="sm" type="none"/>
              </a:ln>
            </p:spPr>
          </p:cxnSp>
          <p:cxnSp>
            <p:nvCxnSpPr>
              <p:cNvPr id="59" name="Google Shape;59;p13"/>
              <p:cNvCxnSpPr/>
              <p:nvPr/>
            </p:nvCxnSpPr>
            <p:spPr>
              <a:xfrm>
                <a:off x="115920" y="599760"/>
                <a:ext cx="8912160" cy="360"/>
              </a:xfrm>
              <a:prstGeom prst="straightConnector1">
                <a:avLst/>
              </a:prstGeom>
              <a:noFill/>
              <a:ln cap="flat" cmpd="sng" w="9525">
                <a:solidFill>
                  <a:srgbClr val="000000"/>
                </a:solidFill>
                <a:prstDash val="solid"/>
                <a:round/>
                <a:headEnd len="sm" w="sm" type="none"/>
                <a:tailEnd len="sm" w="sm" type="none"/>
              </a:ln>
            </p:spPr>
          </p:cxnSp>
        </p:grpSp>
      </p:grpSp>
      <p:sp>
        <p:nvSpPr>
          <p:cNvPr id="60" name="Google Shape;60;p13"/>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5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 name="Shape 64"/>
        <p:cNvGrpSpPr/>
        <p:nvPr/>
      </p:nvGrpSpPr>
      <p:grpSpPr>
        <a:xfrm>
          <a:off x="0" y="0"/>
          <a:ext cx="0" cy="0"/>
          <a:chOff x="0" y="0"/>
          <a:chExt cx="0" cy="0"/>
        </a:xfrm>
      </p:grpSpPr>
      <p:pic>
        <p:nvPicPr>
          <p:cNvPr id="65" name="Google Shape;65;p15"/>
          <p:cNvPicPr preferRelativeResize="0"/>
          <p:nvPr/>
        </p:nvPicPr>
        <p:blipFill rotWithShape="1">
          <a:blip r:embed="rId1">
            <a:alphaModFix amt="60000"/>
          </a:blip>
          <a:srcRect b="0" l="0" r="0" t="0"/>
          <a:stretch/>
        </p:blipFill>
        <p:spPr>
          <a:xfrm flipH="1">
            <a:off x="360" y="0"/>
            <a:ext cx="9143640" cy="5143320"/>
          </a:xfrm>
          <a:prstGeom prst="rect">
            <a:avLst/>
          </a:prstGeom>
          <a:noFill/>
          <a:ln>
            <a:noFill/>
          </a:ln>
        </p:spPr>
      </p:pic>
      <p:grpSp>
        <p:nvGrpSpPr>
          <p:cNvPr id="66" name="Google Shape;66;p15"/>
          <p:cNvGrpSpPr/>
          <p:nvPr/>
        </p:nvGrpSpPr>
        <p:grpSpPr>
          <a:xfrm>
            <a:off x="115920" y="0"/>
            <a:ext cx="8912160" cy="5143680"/>
            <a:chOff x="115920" y="0"/>
            <a:chExt cx="8912160" cy="5143680"/>
          </a:xfrm>
        </p:grpSpPr>
        <p:grpSp>
          <p:nvGrpSpPr>
            <p:cNvPr id="67" name="Google Shape;67;p15"/>
            <p:cNvGrpSpPr/>
            <p:nvPr/>
          </p:nvGrpSpPr>
          <p:grpSpPr>
            <a:xfrm>
              <a:off x="115920" y="0"/>
              <a:ext cx="8912160" cy="5143680"/>
              <a:chOff x="115920" y="0"/>
              <a:chExt cx="8912160" cy="5143680"/>
            </a:xfrm>
          </p:grpSpPr>
          <p:cxnSp>
            <p:nvCxnSpPr>
              <p:cNvPr id="68" name="Google Shape;68;p15"/>
              <p:cNvCxnSpPr/>
              <p:nvPr/>
            </p:nvCxnSpPr>
            <p:spPr>
              <a:xfrm>
                <a:off x="115920" y="0"/>
                <a:ext cx="360" cy="5143680"/>
              </a:xfrm>
              <a:prstGeom prst="straightConnector1">
                <a:avLst/>
              </a:prstGeom>
              <a:noFill/>
              <a:ln cap="flat" cmpd="sng" w="9525">
                <a:solidFill>
                  <a:srgbClr val="000000"/>
                </a:solidFill>
                <a:prstDash val="solid"/>
                <a:round/>
                <a:headEnd len="sm" w="sm" type="none"/>
                <a:tailEnd len="sm" w="sm" type="none"/>
              </a:ln>
            </p:spPr>
          </p:cxnSp>
          <p:cxnSp>
            <p:nvCxnSpPr>
              <p:cNvPr id="69" name="Google Shape;69;p15"/>
              <p:cNvCxnSpPr/>
              <p:nvPr/>
            </p:nvCxnSpPr>
            <p:spPr>
              <a:xfrm>
                <a:off x="9027720" y="0"/>
                <a:ext cx="360" cy="5143680"/>
              </a:xfrm>
              <a:prstGeom prst="straightConnector1">
                <a:avLst/>
              </a:prstGeom>
              <a:noFill/>
              <a:ln cap="flat" cmpd="sng" w="9525">
                <a:solidFill>
                  <a:srgbClr val="000000"/>
                </a:solidFill>
                <a:prstDash val="solid"/>
                <a:round/>
                <a:headEnd len="sm" w="sm" type="none"/>
                <a:tailEnd len="sm" w="sm" type="none"/>
              </a:ln>
            </p:spPr>
          </p:cxnSp>
        </p:grpSp>
        <p:grpSp>
          <p:nvGrpSpPr>
            <p:cNvPr id="70" name="Google Shape;70;p15"/>
            <p:cNvGrpSpPr/>
            <p:nvPr/>
          </p:nvGrpSpPr>
          <p:grpSpPr>
            <a:xfrm>
              <a:off x="115920" y="228240"/>
              <a:ext cx="8912160" cy="371880"/>
              <a:chOff x="115920" y="228240"/>
              <a:chExt cx="8912160" cy="371880"/>
            </a:xfrm>
          </p:grpSpPr>
          <p:cxnSp>
            <p:nvCxnSpPr>
              <p:cNvPr id="71" name="Google Shape;71;p15"/>
              <p:cNvCxnSpPr/>
              <p:nvPr/>
            </p:nvCxnSpPr>
            <p:spPr>
              <a:xfrm>
                <a:off x="115920" y="228240"/>
                <a:ext cx="8912160" cy="360"/>
              </a:xfrm>
              <a:prstGeom prst="straightConnector1">
                <a:avLst/>
              </a:prstGeom>
              <a:noFill/>
              <a:ln cap="flat" cmpd="sng" w="9525">
                <a:solidFill>
                  <a:srgbClr val="000000"/>
                </a:solidFill>
                <a:prstDash val="solid"/>
                <a:round/>
                <a:headEnd len="sm" w="sm" type="none"/>
                <a:tailEnd len="sm" w="sm" type="none"/>
              </a:ln>
            </p:spPr>
          </p:cxnSp>
          <p:cxnSp>
            <p:nvCxnSpPr>
              <p:cNvPr id="72" name="Google Shape;72;p15"/>
              <p:cNvCxnSpPr/>
              <p:nvPr/>
            </p:nvCxnSpPr>
            <p:spPr>
              <a:xfrm>
                <a:off x="115920" y="599760"/>
                <a:ext cx="8912160" cy="360"/>
              </a:xfrm>
              <a:prstGeom prst="straightConnector1">
                <a:avLst/>
              </a:prstGeom>
              <a:noFill/>
              <a:ln cap="flat" cmpd="sng" w="9525">
                <a:solidFill>
                  <a:srgbClr val="000000"/>
                </a:solidFill>
                <a:prstDash val="solid"/>
                <a:round/>
                <a:headEnd len="sm" w="sm" type="none"/>
                <a:tailEnd len="sm" w="sm" type="none"/>
              </a:ln>
            </p:spPr>
          </p:cxnSp>
        </p:grpSp>
      </p:grpSp>
      <p:sp>
        <p:nvSpPr>
          <p:cNvPr id="73" name="Google Shape;73;p15"/>
          <p:cNvSpPr txBox="1"/>
          <p:nvPr>
            <p:ph type="title"/>
          </p:nvPr>
        </p:nvSpPr>
        <p:spPr>
          <a:xfrm>
            <a:off x="228600" y="978480"/>
            <a:ext cx="3549960" cy="156960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74" name="Google Shape;74;p15"/>
          <p:cNvSpPr txBox="1"/>
          <p:nvPr>
            <p:ph idx="1" type="body"/>
          </p:nvPr>
        </p:nvSpPr>
        <p:spPr>
          <a:xfrm>
            <a:off x="4234680" y="2548440"/>
            <a:ext cx="4680360" cy="221616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6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6" name="Shape 76"/>
        <p:cNvGrpSpPr/>
        <p:nvPr/>
      </p:nvGrpSpPr>
      <p:grpSpPr>
        <a:xfrm>
          <a:off x="0" y="0"/>
          <a:ext cx="0" cy="0"/>
          <a:chOff x="0" y="0"/>
          <a:chExt cx="0" cy="0"/>
        </a:xfrm>
      </p:grpSpPr>
      <p:pic>
        <p:nvPicPr>
          <p:cNvPr id="77" name="Google Shape;77;p17"/>
          <p:cNvPicPr preferRelativeResize="0"/>
          <p:nvPr/>
        </p:nvPicPr>
        <p:blipFill rotWithShape="1">
          <a:blip r:embed="rId1">
            <a:alphaModFix amt="60000"/>
          </a:blip>
          <a:srcRect b="0" l="0" r="0" t="0"/>
          <a:stretch/>
        </p:blipFill>
        <p:spPr>
          <a:xfrm flipH="1" rot="10800000">
            <a:off x="0" y="0"/>
            <a:ext cx="9143640" cy="5143320"/>
          </a:xfrm>
          <a:prstGeom prst="rect">
            <a:avLst/>
          </a:prstGeom>
          <a:noFill/>
          <a:ln>
            <a:noFill/>
          </a:ln>
        </p:spPr>
      </p:pic>
      <p:grpSp>
        <p:nvGrpSpPr>
          <p:cNvPr id="78" name="Google Shape;78;p17"/>
          <p:cNvGrpSpPr/>
          <p:nvPr/>
        </p:nvGrpSpPr>
        <p:grpSpPr>
          <a:xfrm>
            <a:off x="115920" y="0"/>
            <a:ext cx="8912160" cy="5143680"/>
            <a:chOff x="115920" y="0"/>
            <a:chExt cx="8912160" cy="5143680"/>
          </a:xfrm>
        </p:grpSpPr>
        <p:grpSp>
          <p:nvGrpSpPr>
            <p:cNvPr id="79" name="Google Shape;79;p17"/>
            <p:cNvGrpSpPr/>
            <p:nvPr/>
          </p:nvGrpSpPr>
          <p:grpSpPr>
            <a:xfrm>
              <a:off x="115920" y="0"/>
              <a:ext cx="8912160" cy="5143680"/>
              <a:chOff x="115920" y="0"/>
              <a:chExt cx="8912160" cy="5143680"/>
            </a:xfrm>
          </p:grpSpPr>
          <p:cxnSp>
            <p:nvCxnSpPr>
              <p:cNvPr id="80" name="Google Shape;80;p17"/>
              <p:cNvCxnSpPr/>
              <p:nvPr/>
            </p:nvCxnSpPr>
            <p:spPr>
              <a:xfrm>
                <a:off x="115920" y="0"/>
                <a:ext cx="360" cy="5143680"/>
              </a:xfrm>
              <a:prstGeom prst="straightConnector1">
                <a:avLst/>
              </a:prstGeom>
              <a:noFill/>
              <a:ln cap="flat" cmpd="sng" w="9525">
                <a:solidFill>
                  <a:srgbClr val="000000"/>
                </a:solidFill>
                <a:prstDash val="solid"/>
                <a:round/>
                <a:headEnd len="sm" w="sm" type="none"/>
                <a:tailEnd len="sm" w="sm" type="none"/>
              </a:ln>
            </p:spPr>
          </p:cxnSp>
          <p:cxnSp>
            <p:nvCxnSpPr>
              <p:cNvPr id="81" name="Google Shape;81;p17"/>
              <p:cNvCxnSpPr/>
              <p:nvPr/>
            </p:nvCxnSpPr>
            <p:spPr>
              <a:xfrm>
                <a:off x="9027720" y="0"/>
                <a:ext cx="360" cy="5143680"/>
              </a:xfrm>
              <a:prstGeom prst="straightConnector1">
                <a:avLst/>
              </a:prstGeom>
              <a:noFill/>
              <a:ln cap="flat" cmpd="sng" w="9525">
                <a:solidFill>
                  <a:srgbClr val="000000"/>
                </a:solidFill>
                <a:prstDash val="solid"/>
                <a:round/>
                <a:headEnd len="sm" w="sm" type="none"/>
                <a:tailEnd len="sm" w="sm" type="none"/>
              </a:ln>
            </p:spPr>
          </p:cxnSp>
        </p:grpSp>
        <p:grpSp>
          <p:nvGrpSpPr>
            <p:cNvPr id="82" name="Google Shape;82;p17"/>
            <p:cNvGrpSpPr/>
            <p:nvPr/>
          </p:nvGrpSpPr>
          <p:grpSpPr>
            <a:xfrm>
              <a:off x="115920" y="228240"/>
              <a:ext cx="8912160" cy="371880"/>
              <a:chOff x="115920" y="228240"/>
              <a:chExt cx="8912160" cy="371880"/>
            </a:xfrm>
          </p:grpSpPr>
          <p:cxnSp>
            <p:nvCxnSpPr>
              <p:cNvPr id="83" name="Google Shape;83;p17"/>
              <p:cNvCxnSpPr/>
              <p:nvPr/>
            </p:nvCxnSpPr>
            <p:spPr>
              <a:xfrm>
                <a:off x="115920" y="228240"/>
                <a:ext cx="8912160" cy="360"/>
              </a:xfrm>
              <a:prstGeom prst="straightConnector1">
                <a:avLst/>
              </a:prstGeom>
              <a:noFill/>
              <a:ln cap="flat" cmpd="sng" w="9525">
                <a:solidFill>
                  <a:srgbClr val="000000"/>
                </a:solidFill>
                <a:prstDash val="solid"/>
                <a:round/>
                <a:headEnd len="sm" w="sm" type="none"/>
                <a:tailEnd len="sm" w="sm" type="none"/>
              </a:ln>
            </p:spPr>
          </p:cxnSp>
          <p:cxnSp>
            <p:nvCxnSpPr>
              <p:cNvPr id="84" name="Google Shape;84;p17"/>
              <p:cNvCxnSpPr/>
              <p:nvPr/>
            </p:nvCxnSpPr>
            <p:spPr>
              <a:xfrm>
                <a:off x="115920" y="599760"/>
                <a:ext cx="8912160" cy="360"/>
              </a:xfrm>
              <a:prstGeom prst="straightConnector1">
                <a:avLst/>
              </a:prstGeom>
              <a:noFill/>
              <a:ln cap="flat" cmpd="sng" w="9525">
                <a:solidFill>
                  <a:srgbClr val="000000"/>
                </a:solidFill>
                <a:prstDash val="solid"/>
                <a:round/>
                <a:headEnd len="sm" w="sm" type="none"/>
                <a:tailEnd len="sm" w="sm" type="none"/>
              </a:ln>
            </p:spPr>
          </p:cxnSp>
        </p:grpSp>
      </p:grpSp>
      <p:sp>
        <p:nvSpPr>
          <p:cNvPr id="85" name="Google Shape;85;p17"/>
          <p:cNvSpPr txBox="1"/>
          <p:nvPr>
            <p:ph type="title"/>
          </p:nvPr>
        </p:nvSpPr>
        <p:spPr>
          <a:xfrm>
            <a:off x="228600" y="3067920"/>
            <a:ext cx="6244920" cy="184680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6" name="Google Shape;86;p17"/>
          <p:cNvSpPr txBox="1"/>
          <p:nvPr>
            <p:ph idx="2" type="title"/>
          </p:nvPr>
        </p:nvSpPr>
        <p:spPr>
          <a:xfrm>
            <a:off x="228600" y="2052000"/>
            <a:ext cx="1293120" cy="101556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7" name="Google Shape;87;p17"/>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6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9" name="Shape 89"/>
        <p:cNvGrpSpPr/>
        <p:nvPr/>
      </p:nvGrpSpPr>
      <p:grpSpPr>
        <a:xfrm>
          <a:off x="0" y="0"/>
          <a:ext cx="0" cy="0"/>
          <a:chOff x="0" y="0"/>
          <a:chExt cx="0" cy="0"/>
        </a:xfrm>
      </p:grpSpPr>
      <p:pic>
        <p:nvPicPr>
          <p:cNvPr id="90" name="Google Shape;90;p19"/>
          <p:cNvPicPr preferRelativeResize="0"/>
          <p:nvPr/>
        </p:nvPicPr>
        <p:blipFill rotWithShape="1">
          <a:blip r:embed="rId1">
            <a:alphaModFix amt="60000"/>
          </a:blip>
          <a:srcRect b="0" l="0" r="0" t="0"/>
          <a:stretch/>
        </p:blipFill>
        <p:spPr>
          <a:xfrm flipH="1">
            <a:off x="360" y="0"/>
            <a:ext cx="9143640" cy="5143320"/>
          </a:xfrm>
          <a:prstGeom prst="rect">
            <a:avLst/>
          </a:prstGeom>
          <a:noFill/>
          <a:ln>
            <a:noFill/>
          </a:ln>
        </p:spPr>
      </p:pic>
      <p:grpSp>
        <p:nvGrpSpPr>
          <p:cNvPr id="91" name="Google Shape;91;p19"/>
          <p:cNvGrpSpPr/>
          <p:nvPr/>
        </p:nvGrpSpPr>
        <p:grpSpPr>
          <a:xfrm>
            <a:off x="115920" y="0"/>
            <a:ext cx="8912160" cy="5143680"/>
            <a:chOff x="115920" y="0"/>
            <a:chExt cx="8912160" cy="5143680"/>
          </a:xfrm>
        </p:grpSpPr>
        <p:cxnSp>
          <p:nvCxnSpPr>
            <p:cNvPr id="92" name="Google Shape;92;p19"/>
            <p:cNvCxnSpPr/>
            <p:nvPr/>
          </p:nvCxnSpPr>
          <p:spPr>
            <a:xfrm>
              <a:off x="115920" y="0"/>
              <a:ext cx="360" cy="5143680"/>
            </a:xfrm>
            <a:prstGeom prst="straightConnector1">
              <a:avLst/>
            </a:prstGeom>
            <a:noFill/>
            <a:ln cap="flat" cmpd="sng" w="9525">
              <a:solidFill>
                <a:srgbClr val="000000"/>
              </a:solidFill>
              <a:prstDash val="solid"/>
              <a:round/>
              <a:headEnd len="sm" w="sm" type="none"/>
              <a:tailEnd len="sm" w="sm" type="none"/>
            </a:ln>
          </p:spPr>
        </p:cxnSp>
        <p:cxnSp>
          <p:nvCxnSpPr>
            <p:cNvPr id="93" name="Google Shape;93;p19"/>
            <p:cNvCxnSpPr/>
            <p:nvPr/>
          </p:nvCxnSpPr>
          <p:spPr>
            <a:xfrm>
              <a:off x="9027720" y="0"/>
              <a:ext cx="360" cy="5143680"/>
            </a:xfrm>
            <a:prstGeom prst="straightConnector1">
              <a:avLst/>
            </a:prstGeom>
            <a:noFill/>
            <a:ln cap="flat" cmpd="sng" w="9525">
              <a:solidFill>
                <a:srgbClr val="000000"/>
              </a:solidFill>
              <a:prstDash val="solid"/>
              <a:round/>
              <a:headEnd len="sm" w="sm" type="none"/>
              <a:tailEnd len="sm" w="sm" type="none"/>
            </a:ln>
          </p:spPr>
        </p:cxnSp>
      </p:grpSp>
      <p:sp>
        <p:nvSpPr>
          <p:cNvPr id="94" name="Google Shape;94;p19"/>
          <p:cNvSpPr txBox="1"/>
          <p:nvPr>
            <p:ph type="title"/>
          </p:nvPr>
        </p:nvSpPr>
        <p:spPr>
          <a:xfrm>
            <a:off x="228600" y="155520"/>
            <a:ext cx="4580640" cy="138492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95" name="Google Shape;95;p19"/>
          <p:cNvSpPr txBox="1"/>
          <p:nvPr>
            <p:ph idx="1" type="body"/>
          </p:nvPr>
        </p:nvSpPr>
        <p:spPr>
          <a:xfrm>
            <a:off x="228600" y="2278440"/>
            <a:ext cx="4580640" cy="189792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96" name="Google Shape;96;p19"/>
          <p:cNvSpPr txBox="1"/>
          <p:nvPr>
            <p:ph idx="2" type="body"/>
          </p:nvPr>
        </p:nvSpPr>
        <p:spPr>
          <a:xfrm>
            <a:off x="5056560" y="0"/>
            <a:ext cx="3858480" cy="5143320"/>
          </a:xfrm>
          <a:prstGeom prst="rect">
            <a:avLst/>
          </a:prstGeom>
          <a:noFill/>
          <a:ln>
            <a:noFill/>
          </a:ln>
        </p:spPr>
        <p:txBody>
          <a:bodyPr anchorCtr="0" anchor="t" bIns="45000" lIns="90000" spcFirstLastPara="1" rIns="90000" wrap="square" tIns="4500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6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1"/>
          <p:cNvSpPr txBox="1"/>
          <p:nvPr>
            <p:ph type="title"/>
          </p:nvPr>
        </p:nvSpPr>
        <p:spPr>
          <a:xfrm>
            <a:off x="145775" y="653350"/>
            <a:ext cx="8426700" cy="2952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Clr>
                <a:schemeClr val="dk1"/>
              </a:buClr>
              <a:buSzPts val="9000"/>
              <a:buFont typeface="Space Grotesk"/>
              <a:buNone/>
            </a:pPr>
            <a:r>
              <a:rPr lang="en" sz="9000">
                <a:solidFill>
                  <a:schemeClr val="dk1"/>
                </a:solidFill>
                <a:latin typeface="Space Grotesk"/>
                <a:ea typeface="Space Grotesk"/>
                <a:cs typeface="Space Grotesk"/>
                <a:sym typeface="Space Grotesk"/>
              </a:rPr>
              <a:t>Smart Commute</a:t>
            </a:r>
            <a:endParaRPr b="0" sz="9000" strike="noStrike">
              <a:solidFill>
                <a:schemeClr val="dk1"/>
              </a:solidFill>
              <a:latin typeface="Arial"/>
              <a:ea typeface="Arial"/>
              <a:cs typeface="Arial"/>
              <a:sym typeface="Arial"/>
            </a:endParaRPr>
          </a:p>
        </p:txBody>
      </p:sp>
      <p:sp>
        <p:nvSpPr>
          <p:cNvPr id="103" name="Google Shape;103;p21"/>
          <p:cNvSpPr txBox="1"/>
          <p:nvPr>
            <p:ph idx="1" type="subTitle"/>
          </p:nvPr>
        </p:nvSpPr>
        <p:spPr>
          <a:xfrm>
            <a:off x="4362300" y="3824755"/>
            <a:ext cx="3981300" cy="428400"/>
          </a:xfrm>
          <a:prstGeom prst="rect">
            <a:avLst/>
          </a:prstGeom>
          <a:noFill/>
          <a:ln>
            <a:noFill/>
          </a:ln>
        </p:spPr>
        <p:txBody>
          <a:bodyPr anchorCtr="0" anchor="t" bIns="91425" lIns="91425" spcFirstLastPara="1" rIns="91425" wrap="square" tIns="91425">
            <a:normAutofit fontScale="62500" lnSpcReduction="20000"/>
          </a:bodyPr>
          <a:lstStyle/>
          <a:p>
            <a:pPr indent="0" lvl="0" marL="0" marR="0" rtl="0" algn="l">
              <a:lnSpc>
                <a:spcPct val="100000"/>
              </a:lnSpc>
              <a:spcBef>
                <a:spcPts val="0"/>
              </a:spcBef>
              <a:spcAft>
                <a:spcPts val="0"/>
              </a:spcAft>
              <a:buClr>
                <a:schemeClr val="dk1"/>
              </a:buClr>
              <a:buSzPct val="100000"/>
              <a:buFont typeface="Inter"/>
              <a:buNone/>
            </a:pPr>
            <a:r>
              <a:rPr lang="en" sz="1600">
                <a:solidFill>
                  <a:schemeClr val="dk1"/>
                </a:solidFill>
                <a:latin typeface="Inter"/>
                <a:ea typeface="Inter"/>
                <a:cs typeface="Inter"/>
                <a:sym typeface="Inter"/>
              </a:rPr>
              <a:t>Smart Traffic Management </a:t>
            </a:r>
            <a:r>
              <a:rPr b="0" i="0" lang="en" sz="1600" u="none" cap="none" strike="noStrike">
                <a:solidFill>
                  <a:schemeClr val="dk1"/>
                </a:solidFill>
                <a:latin typeface="Inter"/>
                <a:ea typeface="Inter"/>
                <a:cs typeface="Inter"/>
                <a:sym typeface="Inter"/>
              </a:rPr>
              <a:t>Multi-Agent </a:t>
            </a:r>
            <a:r>
              <a:rPr lang="en" sz="1600">
                <a:solidFill>
                  <a:schemeClr val="dk1"/>
                </a:solidFill>
                <a:latin typeface="Inter"/>
                <a:ea typeface="Inter"/>
                <a:cs typeface="Inter"/>
                <a:sym typeface="Inter"/>
              </a:rPr>
              <a:t>System</a:t>
            </a:r>
            <a:r>
              <a:rPr b="0" i="0" lang="en" sz="1600" u="none" cap="none" strike="noStrike">
                <a:solidFill>
                  <a:schemeClr val="dk1"/>
                </a:solidFill>
                <a:latin typeface="Inter"/>
                <a:ea typeface="Inter"/>
                <a:cs typeface="Inter"/>
                <a:sym typeface="Inter"/>
              </a:rPr>
              <a:t> to Alleviate Urban Traffic Congestion</a:t>
            </a:r>
            <a:endParaRPr b="0" i="0" sz="1600" u="none" cap="none" strike="noStrike">
              <a:solidFill>
                <a:srgbClr val="000000"/>
              </a:solidFill>
              <a:latin typeface="Noto Sans Symbols"/>
              <a:ea typeface="Noto Sans Symbols"/>
              <a:cs typeface="Noto Sans Symbols"/>
              <a:sym typeface="Noto Sans Symbol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0"/>
          <p:cNvSpPr txBox="1"/>
          <p:nvPr>
            <p:ph idx="4294967295" type="body"/>
          </p:nvPr>
        </p:nvSpPr>
        <p:spPr>
          <a:xfrm>
            <a:off x="228600" y="248475"/>
            <a:ext cx="4581000" cy="4729500"/>
          </a:xfrm>
          <a:prstGeom prst="rect">
            <a:avLst/>
          </a:prstGeom>
          <a:noFill/>
          <a:ln>
            <a:noFill/>
          </a:ln>
        </p:spPr>
        <p:txBody>
          <a:bodyPr anchorCtr="0" anchor="t" bIns="91425" lIns="91425" spcFirstLastPara="1" rIns="91425" wrap="square" tIns="91425">
            <a:normAutofit fontScale="85000" lnSpcReduction="10000"/>
          </a:bodyPr>
          <a:lstStyle/>
          <a:p>
            <a:pPr indent="0" lvl="0" marL="0" marR="0" rtl="0" algn="l">
              <a:lnSpc>
                <a:spcPct val="100000"/>
              </a:lnSpc>
              <a:spcBef>
                <a:spcPts val="0"/>
              </a:spcBef>
              <a:spcAft>
                <a:spcPts val="0"/>
              </a:spcAft>
              <a:buClr>
                <a:schemeClr val="dk1"/>
              </a:buClr>
              <a:buSzPct val="100000"/>
              <a:buFont typeface="Inter"/>
              <a:buNone/>
            </a:pPr>
            <a:r>
              <a:rPr lang="en" sz="1400">
                <a:solidFill>
                  <a:schemeClr val="dk1"/>
                </a:solidFill>
                <a:latin typeface="Inter"/>
                <a:ea typeface="Inter"/>
                <a:cs typeface="Inter"/>
                <a:sym typeface="Inter"/>
              </a:rPr>
              <a:t>This app is a smart commute planner built using Flask, a lightweight web framework. When a team of users wants to find the best time to commute to work, they send in their preferences through a POST request to the /recommend-team-travel endpoint. The app then checks a time window (like 8–10 AM), breaks it into small time slots, and runs predictions for each one.</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400">
                <a:solidFill>
                  <a:schemeClr val="dk1"/>
                </a:solidFill>
                <a:latin typeface="Inter"/>
                <a:ea typeface="Inter"/>
                <a:cs typeface="Inter"/>
                <a:sym typeface="Inter"/>
              </a:rPr>
              <a:t>It uses machine learning models (loaded with joblib) to predict travel time and cost, based on real-time and historical data like weather, traffic congestion, tolls, and road closures. The model also considers personal details like where each team member lives. The system prepares this data using Pandas and feeds it into the models.</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400">
                <a:solidFill>
                  <a:schemeClr val="dk1"/>
                </a:solidFill>
                <a:latin typeface="Inter"/>
                <a:ea typeface="Inter"/>
                <a:cs typeface="Inter"/>
                <a:sym typeface="Inter"/>
              </a:rPr>
              <a:t>For every possible time slot, the app simulates or predicts conditions (like weather or accidents), estimates how long and how expensive the trip would be for each person, and calculates a total cost for the team. It chooses the time slot with the lowest overall cost and best travel time.</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400">
                <a:solidFill>
                  <a:schemeClr val="dk1"/>
                </a:solidFill>
                <a:latin typeface="Inter"/>
                <a:ea typeface="Inter"/>
                <a:cs typeface="Inter"/>
                <a:sym typeface="Inter"/>
              </a:rPr>
              <a:t>In the end, it gives back the best recommended commute time for the entire team to leave, helping them avoid traffic, reduce costs, and even encourage carpooling. All of this is done automatically behind the scenes using a combination of data, AI models, and smart logic.</a:t>
            </a:r>
            <a:endParaRPr sz="1400">
              <a:solidFill>
                <a:schemeClr val="dk1"/>
              </a:solidFill>
              <a:latin typeface="Inter"/>
              <a:ea typeface="Inter"/>
              <a:cs typeface="Inter"/>
              <a:sym typeface="Inter"/>
            </a:endParaRPr>
          </a:p>
        </p:txBody>
      </p:sp>
      <p:pic>
        <p:nvPicPr>
          <p:cNvPr id="161" name="Google Shape;161;p30"/>
          <p:cNvPicPr preferRelativeResize="0"/>
          <p:nvPr/>
        </p:nvPicPr>
        <p:blipFill rotWithShape="1">
          <a:blip r:embed="rId3">
            <a:alphaModFix/>
          </a:blip>
          <a:srcRect b="5580" l="0" r="0" t="5581"/>
          <a:stretch/>
        </p:blipFill>
        <p:spPr>
          <a:xfrm>
            <a:off x="5056560" y="0"/>
            <a:ext cx="3858480" cy="514332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1"/>
          <p:cNvSpPr txBox="1"/>
          <p:nvPr>
            <p:ph idx="4294967295" type="body"/>
          </p:nvPr>
        </p:nvSpPr>
        <p:spPr>
          <a:xfrm>
            <a:off x="2281500" y="1656550"/>
            <a:ext cx="4581000" cy="28740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Inter"/>
              <a:buNone/>
            </a:pPr>
            <a:r>
              <a:rPr lang="en" sz="1400">
                <a:solidFill>
                  <a:schemeClr val="dk1"/>
                </a:solidFill>
                <a:latin typeface="Inter"/>
                <a:ea typeface="Inter"/>
                <a:cs typeface="Inter"/>
                <a:sym typeface="Inter"/>
              </a:rPr>
              <a:t>Web API: Flask</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rPr lang="en" sz="1400">
                <a:solidFill>
                  <a:schemeClr val="dk1"/>
                </a:solidFill>
                <a:latin typeface="Inter"/>
                <a:ea typeface="Inter"/>
                <a:cs typeface="Inter"/>
                <a:sym typeface="Inter"/>
              </a:rPr>
              <a:t>Machine Learning: Scikit-learn, joblib</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rPr lang="en" sz="1400">
                <a:solidFill>
                  <a:schemeClr val="dk1"/>
                </a:solidFill>
                <a:latin typeface="Inter"/>
                <a:ea typeface="Inter"/>
                <a:cs typeface="Inter"/>
                <a:sym typeface="Inter"/>
              </a:rPr>
              <a:t>Data Processing: Pandas, datetime</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rPr lang="en" sz="1400">
                <a:solidFill>
                  <a:schemeClr val="dk1"/>
                </a:solidFill>
                <a:latin typeface="Inter"/>
                <a:ea typeface="Inter"/>
                <a:cs typeface="Inter"/>
                <a:sym typeface="Inter"/>
              </a:rPr>
              <a:t>Model Inference: Pre-trained regression/classifiers</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rPr lang="en" sz="1400">
                <a:solidFill>
                  <a:schemeClr val="dk1"/>
                </a:solidFill>
                <a:latin typeface="Inter"/>
                <a:ea typeface="Inter"/>
                <a:cs typeface="Inter"/>
                <a:sym typeface="Inter"/>
              </a:rPr>
              <a:t>Optimization: Custom cost-based heuristic</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rPr lang="en" sz="1400">
                <a:solidFill>
                  <a:schemeClr val="dk1"/>
                </a:solidFill>
                <a:latin typeface="Inter"/>
                <a:ea typeface="Inter"/>
                <a:cs typeface="Inter"/>
                <a:sym typeface="Inter"/>
              </a:rPr>
              <a:t>Simulation/Defaults: Random (for fallback predictions)</a:t>
            </a:r>
            <a:endParaRPr sz="1400">
              <a:solidFill>
                <a:schemeClr val="dk1"/>
              </a:solidFill>
              <a:latin typeface="Inter"/>
              <a:ea typeface="Inter"/>
              <a:cs typeface="Inter"/>
              <a:sym typeface="Inter"/>
            </a:endParaRPr>
          </a:p>
        </p:txBody>
      </p:sp>
      <p:sp>
        <p:nvSpPr>
          <p:cNvPr id="167" name="Google Shape;167;p31"/>
          <p:cNvSpPr txBox="1"/>
          <p:nvPr>
            <p:ph idx="4294967295" type="title"/>
          </p:nvPr>
        </p:nvSpPr>
        <p:spPr>
          <a:xfrm>
            <a:off x="228600" y="152280"/>
            <a:ext cx="4581000" cy="13806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2600"/>
              <a:buFont typeface="Space Grotesk"/>
              <a:buNone/>
            </a:pPr>
            <a:r>
              <a:rPr lang="en" sz="2600">
                <a:solidFill>
                  <a:schemeClr val="dk1"/>
                </a:solidFill>
                <a:latin typeface="Space Grotesk"/>
                <a:ea typeface="Space Grotesk"/>
                <a:cs typeface="Space Grotesk"/>
                <a:sym typeface="Space Grotesk"/>
              </a:rPr>
              <a:t>🔧 Technologies/Tools Summary</a:t>
            </a:r>
            <a:endParaRPr b="0" i="0" sz="2600" u="none" cap="none" strike="noStrike">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2"/>
          <p:cNvSpPr txBox="1"/>
          <p:nvPr>
            <p:ph idx="4294967295" type="body"/>
          </p:nvPr>
        </p:nvSpPr>
        <p:spPr>
          <a:xfrm>
            <a:off x="228600" y="1648250"/>
            <a:ext cx="4581000" cy="28740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Inter"/>
              <a:buNone/>
            </a:pPr>
            <a:r>
              <a:rPr lang="en" sz="1400">
                <a:solidFill>
                  <a:schemeClr val="dk1"/>
                </a:solidFill>
                <a:latin typeface="Inter"/>
                <a:ea typeface="Inter"/>
                <a:cs typeface="Inter"/>
                <a:sym typeface="Inter"/>
              </a:rPr>
              <a:t>This is an early-stage UI mockup showcasing the basic layout and functionality of our system. In this system, users can create groups for their teams and specify their work location and preferred commute time window. Based on this input, the system will analyze commute times and costs for each team member to determine the optimal commute time for the group.</a:t>
            </a:r>
            <a:endParaRPr sz="1400">
              <a:solidFill>
                <a:schemeClr val="dk1"/>
              </a:solidFill>
              <a:latin typeface="Inter"/>
              <a:ea typeface="Inter"/>
              <a:cs typeface="Inter"/>
              <a:sym typeface="Inter"/>
            </a:endParaRPr>
          </a:p>
        </p:txBody>
      </p:sp>
      <p:sp>
        <p:nvSpPr>
          <p:cNvPr id="173" name="Google Shape;173;p32"/>
          <p:cNvSpPr txBox="1"/>
          <p:nvPr>
            <p:ph idx="4294967295" type="title"/>
          </p:nvPr>
        </p:nvSpPr>
        <p:spPr>
          <a:xfrm>
            <a:off x="228600" y="152280"/>
            <a:ext cx="4581000" cy="13806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2600"/>
              <a:buFont typeface="Space Grotesk"/>
              <a:buNone/>
            </a:pPr>
            <a:r>
              <a:rPr lang="en" sz="2600">
                <a:solidFill>
                  <a:schemeClr val="dk1"/>
                </a:solidFill>
                <a:latin typeface="Space Grotesk"/>
                <a:ea typeface="Space Grotesk"/>
                <a:cs typeface="Space Grotesk"/>
                <a:sym typeface="Space Grotesk"/>
              </a:rPr>
              <a:t> Demo, UI </a:t>
            </a:r>
            <a:r>
              <a:rPr lang="en" sz="2600">
                <a:solidFill>
                  <a:schemeClr val="dk1"/>
                </a:solidFill>
                <a:latin typeface="Space Grotesk"/>
                <a:ea typeface="Space Grotesk"/>
                <a:cs typeface="Space Grotesk"/>
                <a:sym typeface="Space Grotesk"/>
              </a:rPr>
              <a:t>Mockup</a:t>
            </a:r>
            <a:endParaRPr b="0" i="0" sz="2600" u="none" cap="none" strike="noStrike">
              <a:solidFill>
                <a:schemeClr val="dk1"/>
              </a:solidFill>
              <a:latin typeface="Arial"/>
              <a:ea typeface="Arial"/>
              <a:cs typeface="Arial"/>
              <a:sym typeface="Arial"/>
            </a:endParaRPr>
          </a:p>
        </p:txBody>
      </p:sp>
      <p:pic>
        <p:nvPicPr>
          <p:cNvPr id="174" name="Google Shape;174;p32"/>
          <p:cNvPicPr preferRelativeResize="0"/>
          <p:nvPr/>
        </p:nvPicPr>
        <p:blipFill>
          <a:blip r:embed="rId3">
            <a:alphaModFix/>
          </a:blip>
          <a:stretch>
            <a:fillRect/>
          </a:stretch>
        </p:blipFill>
        <p:spPr>
          <a:xfrm>
            <a:off x="5152500" y="152400"/>
            <a:ext cx="3225800"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3"/>
          <p:cNvSpPr txBox="1"/>
          <p:nvPr>
            <p:ph idx="4294967295" type="body"/>
          </p:nvPr>
        </p:nvSpPr>
        <p:spPr>
          <a:xfrm>
            <a:off x="228600" y="753725"/>
            <a:ext cx="4581000" cy="28740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Inter"/>
              <a:buNone/>
            </a:pPr>
            <a:r>
              <a:rPr lang="en" sz="1400">
                <a:solidFill>
                  <a:schemeClr val="dk1"/>
                </a:solidFill>
                <a:latin typeface="Inter"/>
                <a:ea typeface="Inter"/>
                <a:cs typeface="Inter"/>
                <a:sym typeface="Inter"/>
              </a:rPr>
              <a:t>One challenge we faced was the lack of access to real training data. To overcome this, we created our own sample dataset tailored to the needs of the hackathon, which allowed us to effectively develop and test our system.</a:t>
            </a:r>
            <a:endParaRPr sz="1400">
              <a:solidFill>
                <a:schemeClr val="dk1"/>
              </a:solidFill>
              <a:latin typeface="Inter"/>
              <a:ea typeface="Inter"/>
              <a:cs typeface="Inter"/>
              <a:sym typeface="Inter"/>
            </a:endParaRPr>
          </a:p>
        </p:txBody>
      </p:sp>
      <p:pic>
        <p:nvPicPr>
          <p:cNvPr id="180" name="Google Shape;180;p33"/>
          <p:cNvPicPr preferRelativeResize="0"/>
          <p:nvPr/>
        </p:nvPicPr>
        <p:blipFill rotWithShape="1">
          <a:blip r:embed="rId3">
            <a:alphaModFix/>
          </a:blip>
          <a:srcRect b="5579" l="0" r="0" t="5579"/>
          <a:stretch/>
        </p:blipFill>
        <p:spPr>
          <a:xfrm>
            <a:off x="5056560" y="0"/>
            <a:ext cx="3858480" cy="5143319"/>
          </a:xfrm>
          <a:prstGeom prst="rect">
            <a:avLst/>
          </a:prstGeom>
          <a:noFill/>
          <a:ln>
            <a:noFill/>
          </a:ln>
        </p:spPr>
      </p:pic>
      <p:sp>
        <p:nvSpPr>
          <p:cNvPr id="181" name="Google Shape;181;p33"/>
          <p:cNvSpPr txBox="1"/>
          <p:nvPr>
            <p:ph idx="4294967295" type="title"/>
          </p:nvPr>
        </p:nvSpPr>
        <p:spPr>
          <a:xfrm>
            <a:off x="228600" y="152280"/>
            <a:ext cx="4581000" cy="13806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2600"/>
              <a:buFont typeface="Space Grotesk"/>
              <a:buNone/>
            </a:pPr>
            <a:r>
              <a:rPr lang="en" sz="2600">
                <a:solidFill>
                  <a:schemeClr val="dk1"/>
                </a:solidFill>
                <a:latin typeface="Space Grotesk"/>
                <a:ea typeface="Space Grotesk"/>
                <a:cs typeface="Space Grotesk"/>
                <a:sym typeface="Space Grotesk"/>
              </a:rPr>
              <a:t>Challenges</a:t>
            </a:r>
            <a:endParaRPr b="0" i="0" sz="2600" u="none" cap="none" strike="noStrike">
              <a:solidFill>
                <a:schemeClr val="dk1"/>
              </a:solidFill>
              <a:latin typeface="Arial"/>
              <a:ea typeface="Arial"/>
              <a:cs typeface="Arial"/>
              <a:sym typeface="Arial"/>
            </a:endParaRPr>
          </a:p>
        </p:txBody>
      </p:sp>
      <p:sp>
        <p:nvSpPr>
          <p:cNvPr id="182" name="Google Shape;182;p33"/>
          <p:cNvSpPr txBox="1"/>
          <p:nvPr>
            <p:ph idx="4294967295" type="title"/>
          </p:nvPr>
        </p:nvSpPr>
        <p:spPr>
          <a:xfrm>
            <a:off x="228600" y="2027455"/>
            <a:ext cx="4581000" cy="13806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2600"/>
              <a:buFont typeface="Space Grotesk"/>
              <a:buNone/>
            </a:pPr>
            <a:r>
              <a:rPr lang="en" sz="2600">
                <a:solidFill>
                  <a:schemeClr val="dk1"/>
                </a:solidFill>
                <a:latin typeface="Space Grotesk"/>
                <a:ea typeface="Space Grotesk"/>
                <a:cs typeface="Space Grotesk"/>
                <a:sym typeface="Space Grotesk"/>
              </a:rPr>
              <a:t>Future Enhancements</a:t>
            </a:r>
            <a:endParaRPr b="0" i="0" sz="2600" u="none" cap="none" strike="noStrike">
              <a:solidFill>
                <a:schemeClr val="dk1"/>
              </a:solidFill>
              <a:latin typeface="Arial"/>
              <a:ea typeface="Arial"/>
              <a:cs typeface="Arial"/>
              <a:sym typeface="Arial"/>
            </a:endParaRPr>
          </a:p>
        </p:txBody>
      </p:sp>
      <p:sp>
        <p:nvSpPr>
          <p:cNvPr id="183" name="Google Shape;183;p33"/>
          <p:cNvSpPr txBox="1"/>
          <p:nvPr>
            <p:ph idx="4294967295" type="body"/>
          </p:nvPr>
        </p:nvSpPr>
        <p:spPr>
          <a:xfrm>
            <a:off x="298175" y="2571750"/>
            <a:ext cx="4581000" cy="28740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Inter"/>
              <a:buNone/>
            </a:pPr>
            <a:r>
              <a:rPr lang="en" sz="1400">
                <a:solidFill>
                  <a:schemeClr val="dk1"/>
                </a:solidFill>
                <a:latin typeface="Inter"/>
                <a:ea typeface="Inter"/>
                <a:cs typeface="Inter"/>
                <a:sym typeface="Inter"/>
              </a:rPr>
              <a:t>With additional time and resources, several future enhancements could significantly improve the system. These include integrating with real AI agents to access up-to-date traffic data, and partnering with platforms like Uber and Lyft to offer carpooling options for teams, reducing the reliance on personal vehicles. Additionally, collaborating with government agencies could help provide incentives for corporations to adopt the system, promoting flexible and non-traditional work start times to help alleviate traffic congestion.</a:t>
            </a:r>
            <a:endParaRPr sz="1400">
              <a:solidFill>
                <a:schemeClr val="dk1"/>
              </a:solidFill>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4"/>
          <p:cNvSpPr txBox="1"/>
          <p:nvPr>
            <p:ph idx="4294967295" type="body"/>
          </p:nvPr>
        </p:nvSpPr>
        <p:spPr>
          <a:xfrm>
            <a:off x="228600" y="919375"/>
            <a:ext cx="4581000" cy="40089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Inter"/>
              <a:buNone/>
            </a:pPr>
            <a:r>
              <a:rPr lang="en" sz="1400">
                <a:solidFill>
                  <a:schemeClr val="dk1"/>
                </a:solidFill>
                <a:latin typeface="Inter"/>
                <a:ea typeface="Inter"/>
                <a:cs typeface="Inter"/>
                <a:sym typeface="Inter"/>
              </a:rPr>
              <a:t>SmartCommute reimagines urban mobility by transforming static, outdated traffic systems into dynamic, intelligent decision-makers. By harnessing the power of machine learning, real-time data, and a collaborative multi-agent framework, it delivers smarter commute recommendations that adapt to real-world conditions — from weather and accidents to personal preferences and team schedules.</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t/>
            </a:r>
            <a:endParaRPr sz="14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400"/>
              <a:buFont typeface="Inter"/>
              <a:buNone/>
            </a:pPr>
            <a:r>
              <a:rPr lang="en" sz="1400">
                <a:solidFill>
                  <a:schemeClr val="dk1"/>
                </a:solidFill>
                <a:latin typeface="Inter"/>
                <a:ea typeface="Inter"/>
                <a:cs typeface="Inter"/>
                <a:sym typeface="Inter"/>
              </a:rPr>
              <a:t>This system doesn't just reduce travel time and fuel consumption — it actively promotes sustainability, cost-efficiency, and a better quality of life for individuals and organizations alike. As cities continue to grow and mobility challenges intensify, SmartCommute offers a scalable, AI-driven solution that meets the moment and moves us all forward.</a:t>
            </a:r>
            <a:endParaRPr sz="1400">
              <a:solidFill>
                <a:schemeClr val="dk1"/>
              </a:solidFill>
              <a:latin typeface="Inter"/>
              <a:ea typeface="Inter"/>
              <a:cs typeface="Inter"/>
              <a:sym typeface="Inter"/>
            </a:endParaRPr>
          </a:p>
        </p:txBody>
      </p:sp>
      <p:pic>
        <p:nvPicPr>
          <p:cNvPr id="189" name="Google Shape;189;p34"/>
          <p:cNvPicPr preferRelativeResize="0"/>
          <p:nvPr/>
        </p:nvPicPr>
        <p:blipFill rotWithShape="1">
          <a:blip r:embed="rId3">
            <a:alphaModFix/>
          </a:blip>
          <a:srcRect b="5580" l="0" r="0" t="5581"/>
          <a:stretch/>
        </p:blipFill>
        <p:spPr>
          <a:xfrm>
            <a:off x="5056560" y="0"/>
            <a:ext cx="3858480" cy="5143320"/>
          </a:xfrm>
          <a:prstGeom prst="rect">
            <a:avLst/>
          </a:prstGeom>
          <a:noFill/>
          <a:ln>
            <a:noFill/>
          </a:ln>
        </p:spPr>
      </p:pic>
      <p:sp>
        <p:nvSpPr>
          <p:cNvPr id="190" name="Google Shape;190;p34"/>
          <p:cNvSpPr txBox="1"/>
          <p:nvPr>
            <p:ph idx="4294967295" type="title"/>
          </p:nvPr>
        </p:nvSpPr>
        <p:spPr>
          <a:xfrm>
            <a:off x="228600" y="152280"/>
            <a:ext cx="4581000" cy="13806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2600"/>
              <a:buFont typeface="Space Grotesk"/>
              <a:buNone/>
            </a:pPr>
            <a:r>
              <a:rPr b="0" i="0" lang="en" sz="2600" u="none" cap="none" strike="noStrike">
                <a:solidFill>
                  <a:schemeClr val="dk1"/>
                </a:solidFill>
                <a:latin typeface="Space Grotesk"/>
                <a:ea typeface="Space Grotesk"/>
                <a:cs typeface="Space Grotesk"/>
                <a:sym typeface="Space Grotesk"/>
              </a:rPr>
              <a:t>Conclusion</a:t>
            </a:r>
            <a:endParaRPr b="0" i="0" sz="2600" u="none" cap="none" strike="noStrike">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2"/>
          <p:cNvSpPr txBox="1"/>
          <p:nvPr>
            <p:ph idx="4294967295" type="title"/>
          </p:nvPr>
        </p:nvSpPr>
        <p:spPr>
          <a:xfrm>
            <a:off x="228600" y="981000"/>
            <a:ext cx="4219200" cy="15714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4500"/>
              <a:buFont typeface="Space Grotesk"/>
              <a:buNone/>
            </a:pPr>
            <a:r>
              <a:rPr lang="en" sz="4500">
                <a:solidFill>
                  <a:schemeClr val="dk1"/>
                </a:solidFill>
                <a:latin typeface="Space Grotesk"/>
                <a:ea typeface="Space Grotesk"/>
                <a:cs typeface="Space Grotesk"/>
                <a:sym typeface="Space Grotesk"/>
              </a:rPr>
              <a:t>Problem Statement</a:t>
            </a:r>
            <a:endParaRPr b="0" i="0" sz="4500" u="none" cap="none" strike="noStrike">
              <a:solidFill>
                <a:schemeClr val="dk1"/>
              </a:solidFill>
              <a:latin typeface="Arial"/>
              <a:ea typeface="Arial"/>
              <a:cs typeface="Arial"/>
              <a:sym typeface="Arial"/>
            </a:endParaRPr>
          </a:p>
        </p:txBody>
      </p:sp>
      <p:sp>
        <p:nvSpPr>
          <p:cNvPr id="109" name="Google Shape;109;p22"/>
          <p:cNvSpPr txBox="1"/>
          <p:nvPr>
            <p:ph idx="4294967295" type="body"/>
          </p:nvPr>
        </p:nvSpPr>
        <p:spPr>
          <a:xfrm>
            <a:off x="4238640" y="2552760"/>
            <a:ext cx="4676400" cy="221904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200"/>
              <a:buFont typeface="Inter"/>
              <a:buNone/>
            </a:pPr>
            <a:r>
              <a:rPr b="0" i="0" lang="en" sz="1200" u="none" cap="none" strike="noStrike">
                <a:solidFill>
                  <a:schemeClr val="dk1"/>
                </a:solidFill>
                <a:latin typeface="Inter"/>
                <a:ea typeface="Inter"/>
                <a:cs typeface="Inter"/>
                <a:sym typeface="Inter"/>
              </a:rPr>
              <a:t>Urban traffic congestion is a critical issue affecting cities worldwide. It leads to increased travel times, heightened pollution levels, and greater fuel consumption. Traditional traffic management systems, which often rely on static signals and rule-based decisions, fail to adapt dynamically to real-time conditions. This presentation explores a proposed multi-agent system leveraging artificial intelligence to enhance traffic management, providing a solution to these pressing challenges.</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3"/>
          <p:cNvSpPr txBox="1"/>
          <p:nvPr>
            <p:ph idx="4294967295" type="subTitle"/>
          </p:nvPr>
        </p:nvSpPr>
        <p:spPr>
          <a:xfrm>
            <a:off x="5172120" y="1123920"/>
            <a:ext cx="3742920" cy="399600"/>
          </a:xfrm>
          <a:prstGeom prst="rect">
            <a:avLst/>
          </a:prstGeom>
          <a:noFill/>
          <a:ln>
            <a:noFill/>
          </a:ln>
        </p:spPr>
        <p:txBody>
          <a:bodyPr anchorCtr="0" anchor="b" bIns="91425" lIns="91425" spcFirstLastPara="1" rIns="91425" wrap="square" tIns="91425">
            <a:normAutofit/>
          </a:bodyPr>
          <a:lstStyle/>
          <a:p>
            <a:pPr indent="0" lvl="0" marL="0" marR="0" rtl="0" algn="ctr">
              <a:spcBef>
                <a:spcPts val="0"/>
              </a:spcBef>
              <a:spcAft>
                <a:spcPts val="0"/>
              </a:spcAft>
              <a:buNone/>
            </a:pPr>
            <a:r>
              <a:t/>
            </a:r>
            <a:endParaRPr b="0" i="0" sz="1400" u="none" cap="none" strike="noStrike">
              <a:solidFill>
                <a:schemeClr val="dk1"/>
              </a:solidFill>
              <a:latin typeface="Inter"/>
              <a:ea typeface="Inter"/>
              <a:cs typeface="Inter"/>
              <a:sym typeface="Inter"/>
            </a:endParaRPr>
          </a:p>
        </p:txBody>
      </p:sp>
      <p:sp>
        <p:nvSpPr>
          <p:cNvPr id="115" name="Google Shape;115;p23"/>
          <p:cNvSpPr txBox="1"/>
          <p:nvPr>
            <p:ph idx="4294967295" type="title"/>
          </p:nvPr>
        </p:nvSpPr>
        <p:spPr>
          <a:xfrm>
            <a:off x="228600" y="3067200"/>
            <a:ext cx="6248160" cy="1847520"/>
          </a:xfrm>
          <a:prstGeom prst="rect">
            <a:avLst/>
          </a:prstGeom>
          <a:noFill/>
          <a:ln>
            <a:noFill/>
          </a:ln>
        </p:spPr>
        <p:txBody>
          <a:bodyPr anchorCtr="0" anchor="ctr" bIns="91425" lIns="91425" spcFirstLastPara="1" rIns="91425" wrap="square" tIns="91425">
            <a:normAutofit/>
          </a:bodyPr>
          <a:lstStyle/>
          <a:p>
            <a:pPr indent="0" lvl="0" marL="0" marR="0" rtl="0" algn="l">
              <a:lnSpc>
                <a:spcPct val="100000"/>
              </a:lnSpc>
              <a:spcBef>
                <a:spcPts val="0"/>
              </a:spcBef>
              <a:spcAft>
                <a:spcPts val="0"/>
              </a:spcAft>
              <a:buClr>
                <a:schemeClr val="dk1"/>
              </a:buClr>
              <a:buSzPts val="5400"/>
              <a:buFont typeface="Space Grotesk"/>
              <a:buNone/>
            </a:pPr>
            <a:r>
              <a:rPr lang="en" sz="5400">
                <a:solidFill>
                  <a:schemeClr val="dk1"/>
                </a:solidFill>
                <a:latin typeface="Space Grotesk"/>
                <a:ea typeface="Space Grotesk"/>
                <a:cs typeface="Space Grotesk"/>
                <a:sym typeface="Space Grotesk"/>
              </a:rPr>
              <a:t>Addressed Problem Areas</a:t>
            </a:r>
            <a:endParaRPr b="0" i="0" sz="5400" u="none" cap="none" strike="noStrike">
              <a:solidFill>
                <a:schemeClr val="dk1"/>
              </a:solidFill>
              <a:latin typeface="Arial"/>
              <a:ea typeface="Arial"/>
              <a:cs typeface="Arial"/>
              <a:sym typeface="Arial"/>
            </a:endParaRPr>
          </a:p>
        </p:txBody>
      </p:sp>
      <p:sp>
        <p:nvSpPr>
          <p:cNvPr id="116" name="Google Shape;116;p23"/>
          <p:cNvSpPr txBox="1"/>
          <p:nvPr>
            <p:ph idx="4294967295" type="title"/>
          </p:nvPr>
        </p:nvSpPr>
        <p:spPr>
          <a:xfrm>
            <a:off x="228600" y="2048040"/>
            <a:ext cx="1294920" cy="1018800"/>
          </a:xfrm>
          <a:prstGeom prst="rect">
            <a:avLst/>
          </a:prstGeom>
          <a:noFill/>
          <a:ln>
            <a:noFill/>
          </a:ln>
        </p:spPr>
        <p:txBody>
          <a:bodyPr anchorCtr="0" anchor="ctr" bIns="91425" lIns="91425" spcFirstLastPara="1" rIns="91425" wrap="square" tIns="91425">
            <a:normAutofit/>
          </a:bodyPr>
          <a:lstStyle/>
          <a:p>
            <a:pPr indent="0" lvl="0" marL="0" marR="0" rtl="0" algn="l">
              <a:lnSpc>
                <a:spcPct val="100000"/>
              </a:lnSpc>
              <a:spcBef>
                <a:spcPts val="0"/>
              </a:spcBef>
              <a:spcAft>
                <a:spcPts val="0"/>
              </a:spcAft>
              <a:buClr>
                <a:schemeClr val="dk1"/>
              </a:buClr>
              <a:buSzPts val="5400"/>
              <a:buFont typeface="Space Grotesk"/>
              <a:buNone/>
            </a:pPr>
            <a:r>
              <a:rPr b="0" i="0" lang="en" sz="5400" u="none" cap="none" strike="noStrike">
                <a:solidFill>
                  <a:schemeClr val="dk1"/>
                </a:solidFill>
                <a:latin typeface="Space Grotesk"/>
                <a:ea typeface="Space Grotesk"/>
                <a:cs typeface="Space Grotesk"/>
                <a:sym typeface="Space Grotesk"/>
              </a:rPr>
              <a:t>01</a:t>
            </a:r>
            <a:endParaRPr b="0" i="0" sz="5400" u="none" cap="none" strike="noStrike">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4"/>
          <p:cNvSpPr txBox="1"/>
          <p:nvPr>
            <p:ph idx="4294967295" type="title"/>
          </p:nvPr>
        </p:nvSpPr>
        <p:spPr>
          <a:xfrm>
            <a:off x="228600" y="981000"/>
            <a:ext cx="3552480" cy="1571400"/>
          </a:xfrm>
          <a:prstGeom prst="rect">
            <a:avLst/>
          </a:prstGeom>
          <a:noFill/>
          <a:ln>
            <a:noFill/>
          </a:ln>
        </p:spPr>
        <p:txBody>
          <a:bodyPr anchorCtr="0" anchor="t" bIns="91425" lIns="91425" spcFirstLastPara="1" rIns="91425" wrap="square" tIns="91425">
            <a:normAutofit fontScale="87305"/>
          </a:bodyPr>
          <a:lstStyle/>
          <a:p>
            <a:pPr indent="0" lvl="0" marL="0" marR="0" rtl="0" algn="l">
              <a:lnSpc>
                <a:spcPct val="100000"/>
              </a:lnSpc>
              <a:spcBef>
                <a:spcPts val="0"/>
              </a:spcBef>
              <a:spcAft>
                <a:spcPts val="0"/>
              </a:spcAft>
              <a:buClr>
                <a:schemeClr val="dk1"/>
              </a:buClr>
              <a:buSzPct val="100000"/>
              <a:buFont typeface="Space Grotesk"/>
              <a:buNone/>
            </a:pPr>
            <a:r>
              <a:rPr b="0" i="0" lang="en" sz="4500" u="none" cap="none" strike="noStrike">
                <a:solidFill>
                  <a:schemeClr val="dk1"/>
                </a:solidFill>
                <a:latin typeface="Space Grotesk"/>
                <a:ea typeface="Space Grotesk"/>
                <a:cs typeface="Space Grotesk"/>
                <a:sym typeface="Space Grotesk"/>
              </a:rPr>
              <a:t>Urban traffic congestion effects</a:t>
            </a:r>
            <a:endParaRPr b="0" i="0" sz="4500" u="none" cap="none" strike="noStrike">
              <a:solidFill>
                <a:schemeClr val="dk1"/>
              </a:solidFill>
              <a:latin typeface="Arial"/>
              <a:ea typeface="Arial"/>
              <a:cs typeface="Arial"/>
              <a:sym typeface="Arial"/>
            </a:endParaRPr>
          </a:p>
        </p:txBody>
      </p:sp>
      <p:sp>
        <p:nvSpPr>
          <p:cNvPr id="122" name="Google Shape;122;p24"/>
          <p:cNvSpPr txBox="1"/>
          <p:nvPr>
            <p:ph idx="4294967295" type="body"/>
          </p:nvPr>
        </p:nvSpPr>
        <p:spPr>
          <a:xfrm>
            <a:off x="4238640" y="2552760"/>
            <a:ext cx="4676400" cy="221904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200"/>
              <a:buFont typeface="Inter"/>
              <a:buNone/>
            </a:pPr>
            <a:r>
              <a:rPr b="0" i="0" lang="en" sz="1200" u="none" cap="none" strike="noStrike">
                <a:solidFill>
                  <a:schemeClr val="dk1"/>
                </a:solidFill>
                <a:latin typeface="Inter"/>
                <a:ea typeface="Inter"/>
                <a:cs typeface="Inter"/>
                <a:sym typeface="Inter"/>
              </a:rPr>
              <a:t>Traffic congestion in urban areas results in significant delays that frustrate commuters and impact productivity. It contributes to higher levels of air pollution, which poses health risks to individuals living in congested areas. Moreover, this situation leads to increased fuel consumption and operational costs for transportation companies, impacting the overall economy.</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5"/>
          <p:cNvSpPr txBox="1"/>
          <p:nvPr>
            <p:ph idx="4294967295" type="body"/>
          </p:nvPr>
        </p:nvSpPr>
        <p:spPr>
          <a:xfrm>
            <a:off x="228600" y="2276640"/>
            <a:ext cx="4581000" cy="189504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Inter"/>
              <a:buNone/>
            </a:pPr>
            <a:r>
              <a:rPr b="0" i="0" lang="en" sz="1400" u="none" cap="none" strike="noStrike">
                <a:solidFill>
                  <a:schemeClr val="dk1"/>
                </a:solidFill>
                <a:latin typeface="Inter"/>
                <a:ea typeface="Inter"/>
                <a:cs typeface="Inter"/>
                <a:sym typeface="Inter"/>
              </a:rPr>
              <a:t>Static traffic signals are typically based on fixed time intervals and do not account for real-time traffic conditions. As a result, they can lead to inefficient traffic flow, where some routes remain congested while others are underutilized. These systems do not respond dynamically to changes such as accidents, road closures, or variations in vehicle volume, making them ineffective at managing contemporary traffic challenges.</a:t>
            </a:r>
            <a:endParaRPr b="0" i="0" sz="1400" u="none" cap="none" strike="noStrike">
              <a:solidFill>
                <a:srgbClr val="000000"/>
              </a:solidFill>
              <a:latin typeface="Arial"/>
              <a:ea typeface="Arial"/>
              <a:cs typeface="Arial"/>
              <a:sym typeface="Arial"/>
            </a:endParaRPr>
          </a:p>
        </p:txBody>
      </p:sp>
      <p:pic>
        <p:nvPicPr>
          <p:cNvPr id="128" name="Google Shape;128;p25"/>
          <p:cNvPicPr preferRelativeResize="0"/>
          <p:nvPr/>
        </p:nvPicPr>
        <p:blipFill rotWithShape="1">
          <a:blip r:embed="rId3">
            <a:alphaModFix/>
          </a:blip>
          <a:srcRect b="5580" l="0" r="0" t="5581"/>
          <a:stretch/>
        </p:blipFill>
        <p:spPr>
          <a:xfrm>
            <a:off x="5056560" y="0"/>
            <a:ext cx="3858480" cy="5143320"/>
          </a:xfrm>
          <a:prstGeom prst="rect">
            <a:avLst/>
          </a:prstGeom>
          <a:noFill/>
          <a:ln>
            <a:noFill/>
          </a:ln>
        </p:spPr>
      </p:pic>
      <p:sp>
        <p:nvSpPr>
          <p:cNvPr id="129" name="Google Shape;129;p25"/>
          <p:cNvSpPr txBox="1"/>
          <p:nvPr>
            <p:ph idx="4294967295" type="title"/>
          </p:nvPr>
        </p:nvSpPr>
        <p:spPr>
          <a:xfrm>
            <a:off x="228600" y="152280"/>
            <a:ext cx="4581000" cy="13806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2600"/>
              <a:buFont typeface="Space Grotesk"/>
              <a:buNone/>
            </a:pPr>
            <a:r>
              <a:rPr b="0" i="0" lang="en" sz="2600" u="none" cap="none" strike="noStrike">
                <a:solidFill>
                  <a:schemeClr val="dk1"/>
                </a:solidFill>
                <a:latin typeface="Space Grotesk"/>
                <a:ea typeface="Space Grotesk"/>
                <a:cs typeface="Space Grotesk"/>
                <a:sym typeface="Space Grotesk"/>
              </a:rPr>
              <a:t>Limitations of static traffic signals</a:t>
            </a:r>
            <a:endParaRPr b="0" i="0" sz="2600" u="none" cap="none" strike="noStrik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6"/>
          <p:cNvSpPr txBox="1"/>
          <p:nvPr>
            <p:ph idx="4294967295" type="title"/>
          </p:nvPr>
        </p:nvSpPr>
        <p:spPr>
          <a:xfrm>
            <a:off x="228600" y="981000"/>
            <a:ext cx="3552480" cy="1571400"/>
          </a:xfrm>
          <a:prstGeom prst="rect">
            <a:avLst/>
          </a:prstGeom>
          <a:noFill/>
          <a:ln>
            <a:noFill/>
          </a:ln>
        </p:spPr>
        <p:txBody>
          <a:bodyPr anchorCtr="0" anchor="t" bIns="91425" lIns="91425" spcFirstLastPara="1" rIns="91425" wrap="square" tIns="91425">
            <a:normAutofit fontScale="83973" lnSpcReduction="20000"/>
          </a:bodyPr>
          <a:lstStyle/>
          <a:p>
            <a:pPr indent="0" lvl="0" marL="0" marR="0" rtl="0" algn="l">
              <a:lnSpc>
                <a:spcPct val="100000"/>
              </a:lnSpc>
              <a:spcBef>
                <a:spcPts val="0"/>
              </a:spcBef>
              <a:spcAft>
                <a:spcPts val="0"/>
              </a:spcAft>
              <a:buClr>
                <a:schemeClr val="dk1"/>
              </a:buClr>
              <a:buSzPct val="100000"/>
              <a:buFont typeface="Space Grotesk"/>
              <a:buNone/>
            </a:pPr>
            <a:r>
              <a:rPr b="0" i="0" lang="en" sz="4500" u="none" cap="none" strike="noStrike">
                <a:solidFill>
                  <a:schemeClr val="dk1"/>
                </a:solidFill>
                <a:latin typeface="Space Grotesk"/>
                <a:ea typeface="Space Grotesk"/>
                <a:cs typeface="Space Grotesk"/>
                <a:sym typeface="Space Grotesk"/>
              </a:rPr>
              <a:t>Challenges of traditional systems</a:t>
            </a:r>
            <a:endParaRPr b="0" i="0" sz="4500" u="none" cap="none" strike="noStrike">
              <a:solidFill>
                <a:schemeClr val="dk1"/>
              </a:solidFill>
              <a:latin typeface="Arial"/>
              <a:ea typeface="Arial"/>
              <a:cs typeface="Arial"/>
              <a:sym typeface="Arial"/>
            </a:endParaRPr>
          </a:p>
        </p:txBody>
      </p:sp>
      <p:sp>
        <p:nvSpPr>
          <p:cNvPr id="135" name="Google Shape;135;p26"/>
          <p:cNvSpPr txBox="1"/>
          <p:nvPr>
            <p:ph idx="4294967295" type="body"/>
          </p:nvPr>
        </p:nvSpPr>
        <p:spPr>
          <a:xfrm>
            <a:off x="4238640" y="2552760"/>
            <a:ext cx="4676400" cy="221904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200"/>
              <a:buFont typeface="Inter"/>
              <a:buNone/>
            </a:pPr>
            <a:r>
              <a:rPr b="0" i="0" lang="en" sz="1200" u="none" cap="none" strike="noStrike">
                <a:solidFill>
                  <a:schemeClr val="dk1"/>
                </a:solidFill>
                <a:latin typeface="Inter"/>
                <a:ea typeface="Inter"/>
                <a:cs typeface="Inter"/>
                <a:sym typeface="Inter"/>
              </a:rPr>
              <a:t>Traditional traffic management systems often rely on fixed algorithms and do not effectively adapt to real-time changes in traffic conditions. They struggle to incorporate various data sources, such as weather conditions, road closures, and accident information, leading to a lack of responsiveness. As a result, these systems can exacerbate traffic congestion rather than alleviate it.</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7"/>
          <p:cNvSpPr txBox="1"/>
          <p:nvPr>
            <p:ph idx="4294967295" type="subTitle"/>
          </p:nvPr>
        </p:nvSpPr>
        <p:spPr>
          <a:xfrm>
            <a:off x="5172120" y="1123920"/>
            <a:ext cx="3742920" cy="399600"/>
          </a:xfrm>
          <a:prstGeom prst="rect">
            <a:avLst/>
          </a:prstGeom>
          <a:noFill/>
          <a:ln>
            <a:noFill/>
          </a:ln>
        </p:spPr>
        <p:txBody>
          <a:bodyPr anchorCtr="0" anchor="b" bIns="91425" lIns="91425" spcFirstLastPara="1" rIns="91425" wrap="square" tIns="91425">
            <a:normAutofit/>
          </a:bodyPr>
          <a:lstStyle/>
          <a:p>
            <a:pPr indent="0" lvl="0" marL="0" marR="0" rtl="0" algn="ctr">
              <a:spcBef>
                <a:spcPts val="0"/>
              </a:spcBef>
              <a:spcAft>
                <a:spcPts val="0"/>
              </a:spcAft>
              <a:buNone/>
            </a:pPr>
            <a:r>
              <a:t/>
            </a:r>
            <a:endParaRPr b="0" i="0" sz="1400" u="none" cap="none" strike="noStrike">
              <a:solidFill>
                <a:schemeClr val="dk1"/>
              </a:solidFill>
              <a:latin typeface="Inter"/>
              <a:ea typeface="Inter"/>
              <a:cs typeface="Inter"/>
              <a:sym typeface="Inter"/>
            </a:endParaRPr>
          </a:p>
        </p:txBody>
      </p:sp>
      <p:sp>
        <p:nvSpPr>
          <p:cNvPr id="141" name="Google Shape;141;p27"/>
          <p:cNvSpPr txBox="1"/>
          <p:nvPr>
            <p:ph idx="4294967295" type="title"/>
          </p:nvPr>
        </p:nvSpPr>
        <p:spPr>
          <a:xfrm>
            <a:off x="228600" y="3067200"/>
            <a:ext cx="6248160" cy="1847520"/>
          </a:xfrm>
          <a:prstGeom prst="rect">
            <a:avLst/>
          </a:prstGeom>
          <a:noFill/>
          <a:ln>
            <a:noFill/>
          </a:ln>
        </p:spPr>
        <p:txBody>
          <a:bodyPr anchorCtr="0" anchor="ctr" bIns="91425" lIns="91425" spcFirstLastPara="1" rIns="91425" wrap="square" tIns="91425">
            <a:normAutofit/>
          </a:bodyPr>
          <a:lstStyle/>
          <a:p>
            <a:pPr indent="0" lvl="0" marL="0" marR="0" rtl="0" algn="l">
              <a:lnSpc>
                <a:spcPct val="100000"/>
              </a:lnSpc>
              <a:spcBef>
                <a:spcPts val="0"/>
              </a:spcBef>
              <a:spcAft>
                <a:spcPts val="0"/>
              </a:spcAft>
              <a:buClr>
                <a:schemeClr val="dk1"/>
              </a:buClr>
              <a:buSzPts val="5400"/>
              <a:buFont typeface="Space Grotesk"/>
              <a:buNone/>
            </a:pPr>
            <a:r>
              <a:rPr b="0" i="0" lang="en" sz="5400" u="none" cap="none" strike="noStrike">
                <a:solidFill>
                  <a:schemeClr val="dk1"/>
                </a:solidFill>
                <a:latin typeface="Space Grotesk"/>
                <a:ea typeface="Space Grotesk"/>
                <a:cs typeface="Space Grotesk"/>
                <a:sym typeface="Space Grotesk"/>
              </a:rPr>
              <a:t>Proposed Solution</a:t>
            </a:r>
            <a:endParaRPr b="0" i="0" sz="5400" u="none" cap="none" strike="noStrike">
              <a:solidFill>
                <a:schemeClr val="dk1"/>
              </a:solidFill>
              <a:latin typeface="Arial"/>
              <a:ea typeface="Arial"/>
              <a:cs typeface="Arial"/>
              <a:sym typeface="Arial"/>
            </a:endParaRPr>
          </a:p>
        </p:txBody>
      </p:sp>
      <p:sp>
        <p:nvSpPr>
          <p:cNvPr id="142" name="Google Shape;142;p27"/>
          <p:cNvSpPr txBox="1"/>
          <p:nvPr>
            <p:ph idx="4294967295" type="title"/>
          </p:nvPr>
        </p:nvSpPr>
        <p:spPr>
          <a:xfrm>
            <a:off x="228600" y="2048040"/>
            <a:ext cx="1294920" cy="1018800"/>
          </a:xfrm>
          <a:prstGeom prst="rect">
            <a:avLst/>
          </a:prstGeom>
          <a:noFill/>
          <a:ln>
            <a:noFill/>
          </a:ln>
        </p:spPr>
        <p:txBody>
          <a:bodyPr anchorCtr="0" anchor="ctr" bIns="91425" lIns="91425" spcFirstLastPara="1" rIns="91425" wrap="square" tIns="91425">
            <a:normAutofit/>
          </a:bodyPr>
          <a:lstStyle/>
          <a:p>
            <a:pPr indent="0" lvl="0" marL="0" marR="0" rtl="0" algn="l">
              <a:lnSpc>
                <a:spcPct val="100000"/>
              </a:lnSpc>
              <a:spcBef>
                <a:spcPts val="0"/>
              </a:spcBef>
              <a:spcAft>
                <a:spcPts val="0"/>
              </a:spcAft>
              <a:buClr>
                <a:schemeClr val="dk1"/>
              </a:buClr>
              <a:buSzPts val="5400"/>
              <a:buFont typeface="Space Grotesk"/>
              <a:buNone/>
            </a:pPr>
            <a:r>
              <a:rPr b="0" i="0" lang="en" sz="5400" u="none" cap="none" strike="noStrike">
                <a:solidFill>
                  <a:schemeClr val="dk1"/>
                </a:solidFill>
                <a:latin typeface="Space Grotesk"/>
                <a:ea typeface="Space Grotesk"/>
                <a:cs typeface="Space Grotesk"/>
                <a:sym typeface="Space Grotesk"/>
              </a:rPr>
              <a:t>02</a:t>
            </a:r>
            <a:endParaRPr b="0" i="0" sz="5400" u="none" cap="none" strike="noStrike">
              <a:solidFill>
                <a:schemeClr val="dk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8"/>
          <p:cNvSpPr txBox="1"/>
          <p:nvPr>
            <p:ph idx="4294967295" type="title"/>
          </p:nvPr>
        </p:nvSpPr>
        <p:spPr>
          <a:xfrm>
            <a:off x="228600" y="981000"/>
            <a:ext cx="3552480" cy="1571400"/>
          </a:xfrm>
          <a:prstGeom prst="rect">
            <a:avLst/>
          </a:prstGeom>
          <a:noFill/>
          <a:ln>
            <a:noFill/>
          </a:ln>
        </p:spPr>
        <p:txBody>
          <a:bodyPr anchorCtr="0" anchor="t" bIns="91425" lIns="91425" spcFirstLastPara="1" rIns="91425" wrap="square" tIns="91425">
            <a:normAutofit fontScale="98191"/>
          </a:bodyPr>
          <a:lstStyle/>
          <a:p>
            <a:pPr indent="0" lvl="0" marL="0" marR="0" rtl="0" algn="l">
              <a:lnSpc>
                <a:spcPct val="100000"/>
              </a:lnSpc>
              <a:spcBef>
                <a:spcPts val="0"/>
              </a:spcBef>
              <a:spcAft>
                <a:spcPts val="0"/>
              </a:spcAft>
              <a:buClr>
                <a:schemeClr val="dk1"/>
              </a:buClr>
              <a:buSzPct val="100000"/>
              <a:buFont typeface="Space Grotesk"/>
              <a:buNone/>
            </a:pPr>
            <a:r>
              <a:rPr b="0" i="0" lang="en" sz="4500" u="none" cap="none" strike="noStrike">
                <a:solidFill>
                  <a:schemeClr val="dk1"/>
                </a:solidFill>
                <a:latin typeface="Space Grotesk"/>
                <a:ea typeface="Space Grotesk"/>
                <a:cs typeface="Space Grotesk"/>
                <a:sym typeface="Space Grotesk"/>
              </a:rPr>
              <a:t>Machine learning model function</a:t>
            </a:r>
            <a:endParaRPr b="0" i="0" sz="4500" u="none" cap="none" strike="noStrike">
              <a:solidFill>
                <a:schemeClr val="dk1"/>
              </a:solidFill>
              <a:latin typeface="Arial"/>
              <a:ea typeface="Arial"/>
              <a:cs typeface="Arial"/>
              <a:sym typeface="Arial"/>
            </a:endParaRPr>
          </a:p>
        </p:txBody>
      </p:sp>
      <p:sp>
        <p:nvSpPr>
          <p:cNvPr id="148" name="Google Shape;148;p28"/>
          <p:cNvSpPr txBox="1"/>
          <p:nvPr>
            <p:ph idx="4294967295" type="body"/>
          </p:nvPr>
        </p:nvSpPr>
        <p:spPr>
          <a:xfrm>
            <a:off x="3180525" y="981000"/>
            <a:ext cx="5734500" cy="3980400"/>
          </a:xfrm>
          <a:prstGeom prst="rect">
            <a:avLst/>
          </a:prstGeom>
          <a:noFill/>
          <a:ln>
            <a:noFill/>
          </a:ln>
        </p:spPr>
        <p:txBody>
          <a:bodyPr anchorCtr="0" anchor="t" bIns="91425" lIns="91425" spcFirstLastPara="1" rIns="91425" wrap="square" tIns="91425">
            <a:normAutofit fontScale="92500" lnSpcReduction="10000"/>
          </a:bodyPr>
          <a:lstStyle/>
          <a:p>
            <a:pPr indent="0" lvl="0" marL="0" marR="0" rtl="0" algn="l">
              <a:lnSpc>
                <a:spcPct val="100000"/>
              </a:lnSpc>
              <a:spcBef>
                <a:spcPts val="0"/>
              </a:spcBef>
              <a:spcAft>
                <a:spcPts val="0"/>
              </a:spcAft>
              <a:buClr>
                <a:schemeClr val="dk1"/>
              </a:buClr>
              <a:buSzPct val="100000"/>
              <a:buFont typeface="Inter"/>
              <a:buNone/>
            </a:pPr>
            <a:r>
              <a:rPr lang="en" sz="1200">
                <a:solidFill>
                  <a:schemeClr val="dk1"/>
                </a:solidFill>
                <a:latin typeface="Inter"/>
                <a:ea typeface="Inter"/>
                <a:cs typeface="Inter"/>
                <a:sym typeface="Inter"/>
              </a:rPr>
              <a:t>SmartCommute is an AI-powered multi-agent system that leverages machine learning and real-time data to dynamically optimize commuting patterns — not just for individuals, but for teams, organizations, and entire city networks.</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200">
                <a:solidFill>
                  <a:schemeClr val="dk1"/>
                </a:solidFill>
                <a:latin typeface="Inter"/>
                <a:ea typeface="Inter"/>
                <a:cs typeface="Inter"/>
                <a:sym typeface="Inter"/>
              </a:rPr>
              <a:t>At the core of SmartCommute is a powerful ML model that ingests and analyzes a wide range of data sources:</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200">
                <a:solidFill>
                  <a:schemeClr val="dk1"/>
                </a:solidFill>
                <a:latin typeface="Inter"/>
                <a:ea typeface="Inter"/>
                <a:cs typeface="Inter"/>
                <a:sym typeface="Inter"/>
              </a:rPr>
              <a:t>📍 Traffic flow &amp; congestion patterns</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200">
                <a:solidFill>
                  <a:schemeClr val="dk1"/>
                </a:solidFill>
                <a:latin typeface="Inter"/>
                <a:ea typeface="Inter"/>
                <a:cs typeface="Inter"/>
                <a:sym typeface="Inter"/>
              </a:rPr>
              <a:t>🌦️ Weather conditions</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200">
                <a:solidFill>
                  <a:schemeClr val="dk1"/>
                </a:solidFill>
                <a:latin typeface="Inter"/>
                <a:ea typeface="Inter"/>
                <a:cs typeface="Inter"/>
                <a:sym typeface="Inter"/>
              </a:rPr>
              <a:t>🚧 Road construction &amp; closures</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200">
                <a:solidFill>
                  <a:schemeClr val="dk1"/>
                </a:solidFill>
                <a:latin typeface="Inter"/>
                <a:ea typeface="Inter"/>
                <a:cs typeface="Inter"/>
                <a:sym typeface="Inter"/>
              </a:rPr>
              <a:t>🚑 Accident &amp; emergency data</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200">
                <a:solidFill>
                  <a:schemeClr val="dk1"/>
                </a:solidFill>
                <a:latin typeface="Inter"/>
                <a:ea typeface="Inter"/>
                <a:cs typeface="Inter"/>
                <a:sym typeface="Inter"/>
              </a:rPr>
              <a:t>🛣️ Toll pricing</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200">
                <a:solidFill>
                  <a:schemeClr val="dk1"/>
                </a:solidFill>
                <a:latin typeface="Inter"/>
                <a:ea typeface="Inter"/>
                <a:cs typeface="Inter"/>
                <a:sym typeface="Inter"/>
              </a:rPr>
              <a:t>👥 Carpooling options &amp; availability</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200">
                <a:solidFill>
                  <a:schemeClr val="dk1"/>
                </a:solidFill>
                <a:latin typeface="Inter"/>
                <a:ea typeface="Inter"/>
                <a:cs typeface="Inter"/>
                <a:sym typeface="Inter"/>
              </a:rPr>
              <a:t>👤 Personal schedules, locations, and preferences</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t/>
            </a:r>
            <a:endParaRPr sz="1200">
              <a:solidFill>
                <a:schemeClr val="dk1"/>
              </a:solidFill>
              <a:latin typeface="Inter"/>
              <a:ea typeface="Inter"/>
              <a:cs typeface="Inter"/>
              <a:sym typeface="Inter"/>
            </a:endParaRPr>
          </a:p>
          <a:p>
            <a:pPr indent="0" lvl="0" marL="0" marR="0" rtl="0" algn="l">
              <a:lnSpc>
                <a:spcPct val="100000"/>
              </a:lnSpc>
              <a:spcBef>
                <a:spcPts val="0"/>
              </a:spcBef>
              <a:spcAft>
                <a:spcPts val="0"/>
              </a:spcAft>
              <a:buClr>
                <a:schemeClr val="dk1"/>
              </a:buClr>
              <a:buSzPct val="100000"/>
              <a:buFont typeface="Inter"/>
              <a:buNone/>
            </a:pPr>
            <a:r>
              <a:rPr lang="en" sz="1200">
                <a:solidFill>
                  <a:schemeClr val="dk1"/>
                </a:solidFill>
                <a:latin typeface="Inter"/>
                <a:ea typeface="Inter"/>
                <a:cs typeface="Inter"/>
                <a:sym typeface="Inter"/>
              </a:rPr>
              <a:t>For teams or companies, SmartCommute finds the optimal overlap in commute times based on everyone's location and schedules — promoting carpooling, flexible work hours, </a:t>
            </a:r>
            <a:r>
              <a:rPr b="0" i="0" lang="en" sz="1200" u="none" cap="none" strike="noStrike">
                <a:solidFill>
                  <a:schemeClr val="dk1"/>
                </a:solidFill>
                <a:latin typeface="Inter"/>
                <a:ea typeface="Inter"/>
                <a:cs typeface="Inter"/>
                <a:sym typeface="Inter"/>
              </a:rPr>
              <a:t>lower congestion and better use of existing road networks.</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9"/>
          <p:cNvSpPr txBox="1"/>
          <p:nvPr>
            <p:ph idx="4294967295" type="subTitle"/>
          </p:nvPr>
        </p:nvSpPr>
        <p:spPr>
          <a:xfrm>
            <a:off x="5172120" y="1123920"/>
            <a:ext cx="3742800" cy="399600"/>
          </a:xfrm>
          <a:prstGeom prst="rect">
            <a:avLst/>
          </a:prstGeom>
          <a:noFill/>
          <a:ln>
            <a:noFill/>
          </a:ln>
        </p:spPr>
        <p:txBody>
          <a:bodyPr anchorCtr="0" anchor="b" bIns="91425" lIns="91425" spcFirstLastPara="1" rIns="91425" wrap="square" tIns="91425">
            <a:normAutofit/>
          </a:bodyPr>
          <a:lstStyle/>
          <a:p>
            <a:pPr indent="0" lvl="0" marL="0" marR="0" rtl="0" algn="ctr">
              <a:spcBef>
                <a:spcPts val="0"/>
              </a:spcBef>
              <a:spcAft>
                <a:spcPts val="0"/>
              </a:spcAft>
              <a:buNone/>
            </a:pPr>
            <a:r>
              <a:t/>
            </a:r>
            <a:endParaRPr b="0" i="0" sz="1400" u="none" cap="none" strike="noStrike">
              <a:solidFill>
                <a:schemeClr val="dk1"/>
              </a:solidFill>
              <a:latin typeface="Inter"/>
              <a:ea typeface="Inter"/>
              <a:cs typeface="Inter"/>
              <a:sym typeface="Inter"/>
            </a:endParaRPr>
          </a:p>
        </p:txBody>
      </p:sp>
      <p:sp>
        <p:nvSpPr>
          <p:cNvPr id="154" name="Google Shape;154;p29"/>
          <p:cNvSpPr txBox="1"/>
          <p:nvPr>
            <p:ph idx="4294967295" type="title"/>
          </p:nvPr>
        </p:nvSpPr>
        <p:spPr>
          <a:xfrm>
            <a:off x="228600" y="3067200"/>
            <a:ext cx="6248100" cy="1847400"/>
          </a:xfrm>
          <a:prstGeom prst="rect">
            <a:avLst/>
          </a:prstGeom>
          <a:noFill/>
          <a:ln>
            <a:noFill/>
          </a:ln>
        </p:spPr>
        <p:txBody>
          <a:bodyPr anchorCtr="0" anchor="ctr" bIns="91425" lIns="91425" spcFirstLastPara="1" rIns="91425" wrap="square" tIns="91425">
            <a:normAutofit/>
          </a:bodyPr>
          <a:lstStyle/>
          <a:p>
            <a:pPr indent="0" lvl="0" marL="0" marR="0" rtl="0" algn="l">
              <a:lnSpc>
                <a:spcPct val="100000"/>
              </a:lnSpc>
              <a:spcBef>
                <a:spcPts val="0"/>
              </a:spcBef>
              <a:spcAft>
                <a:spcPts val="0"/>
              </a:spcAft>
              <a:buClr>
                <a:schemeClr val="dk1"/>
              </a:buClr>
              <a:buSzPts val="5400"/>
              <a:buFont typeface="Space Grotesk"/>
              <a:buNone/>
            </a:pPr>
            <a:r>
              <a:rPr lang="en" sz="5400">
                <a:solidFill>
                  <a:schemeClr val="dk1"/>
                </a:solidFill>
                <a:latin typeface="Space Grotesk"/>
                <a:ea typeface="Space Grotesk"/>
                <a:cs typeface="Space Grotesk"/>
                <a:sym typeface="Space Grotesk"/>
              </a:rPr>
              <a:t>Technical Architecture</a:t>
            </a:r>
            <a:endParaRPr sz="5400">
              <a:solidFill>
                <a:schemeClr val="dk1"/>
              </a:solidFill>
              <a:latin typeface="Space Grotesk"/>
              <a:ea typeface="Space Grotesk"/>
              <a:cs typeface="Space Grotesk"/>
              <a:sym typeface="Space Grotesk"/>
            </a:endParaRPr>
          </a:p>
        </p:txBody>
      </p:sp>
      <p:sp>
        <p:nvSpPr>
          <p:cNvPr id="155" name="Google Shape;155;p29"/>
          <p:cNvSpPr txBox="1"/>
          <p:nvPr>
            <p:ph idx="4294967295" type="title"/>
          </p:nvPr>
        </p:nvSpPr>
        <p:spPr>
          <a:xfrm>
            <a:off x="228600" y="2048040"/>
            <a:ext cx="1294800" cy="1018800"/>
          </a:xfrm>
          <a:prstGeom prst="rect">
            <a:avLst/>
          </a:prstGeom>
          <a:noFill/>
          <a:ln>
            <a:noFill/>
          </a:ln>
        </p:spPr>
        <p:txBody>
          <a:bodyPr anchorCtr="0" anchor="ctr" bIns="91425" lIns="91425" spcFirstLastPara="1" rIns="91425" wrap="square" tIns="91425">
            <a:normAutofit/>
          </a:bodyPr>
          <a:lstStyle/>
          <a:p>
            <a:pPr indent="0" lvl="0" marL="0" marR="0" rtl="0" algn="l">
              <a:lnSpc>
                <a:spcPct val="100000"/>
              </a:lnSpc>
              <a:spcBef>
                <a:spcPts val="0"/>
              </a:spcBef>
              <a:spcAft>
                <a:spcPts val="0"/>
              </a:spcAft>
              <a:buClr>
                <a:schemeClr val="dk1"/>
              </a:buClr>
              <a:buSzPts val="5400"/>
              <a:buFont typeface="Space Grotesk"/>
              <a:buNone/>
            </a:pPr>
            <a:r>
              <a:rPr b="0" i="0" lang="en" sz="5400" u="none" cap="none" strike="noStrike">
                <a:solidFill>
                  <a:schemeClr val="dk1"/>
                </a:solidFill>
                <a:latin typeface="Space Grotesk"/>
                <a:ea typeface="Space Grotesk"/>
                <a:cs typeface="Space Grotesk"/>
                <a:sym typeface="Space Grotesk"/>
              </a:rPr>
              <a:t>02</a:t>
            </a:r>
            <a:endParaRPr b="0" i="0" sz="5400" u="none" cap="none" strike="noStrike">
              <a:solidFill>
                <a:schemeClr val="dk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